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9"/>
  </p:notesMasterIdLst>
  <p:sldIdLst>
    <p:sldId id="256" r:id="rId2"/>
    <p:sldId id="259" r:id="rId3"/>
    <p:sldId id="315" r:id="rId4"/>
    <p:sldId id="311" r:id="rId5"/>
    <p:sldId id="312" r:id="rId6"/>
    <p:sldId id="260" r:id="rId7"/>
    <p:sldId id="313" r:id="rId8"/>
    <p:sldId id="314" r:id="rId9"/>
    <p:sldId id="261" r:id="rId10"/>
    <p:sldId id="324" r:id="rId11"/>
    <p:sldId id="316" r:id="rId12"/>
    <p:sldId id="318" r:id="rId13"/>
    <p:sldId id="320" r:id="rId14"/>
    <p:sldId id="322" r:id="rId15"/>
    <p:sldId id="287" r:id="rId16"/>
    <p:sldId id="273" r:id="rId17"/>
    <p:sldId id="28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Barlow Semi Condensed" panose="020B0604020202020204" charset="0"/>
      <p:regular r:id="rId24"/>
      <p:bold r:id="rId25"/>
      <p:italic r:id="rId26"/>
      <p:boldItalic r:id="rId27"/>
    </p:embeddedFont>
    <p:embeddedFont>
      <p:font typeface="Knewave" panose="020B0604020202020204" charset="0"/>
      <p:regular r:id="rId28"/>
    </p:embeddedFont>
    <p:embeddedFont>
      <p:font typeface="Odibee Sans" panose="020B0604020202020204" charset="0"/>
      <p:regular r:id="rId29"/>
    </p:embeddedFont>
    <p:embeddedFont>
      <p:font typeface="微软雅黑" panose="020B0503020204020204" pitchFamily="34" charset="-122"/>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4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200"/>
    <a:srgbClr val="ABE1F9"/>
    <a:srgbClr val="A0D664"/>
    <a:srgbClr val="637357"/>
    <a:srgbClr val="CC66FF"/>
    <a:srgbClr val="F5E1FF"/>
    <a:srgbClr val="E4AFFF"/>
    <a:srgbClr val="008E40"/>
    <a:srgbClr val="E9FFAB"/>
    <a:srgbClr val="E4E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E6A56D-9AA9-4D01-82FB-786125F01217}">
  <a:tblStyle styleId="{00E6A56D-9AA9-4D01-82FB-786125F012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667627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2"/>
        <p:cNvGrpSpPr/>
        <p:nvPr/>
      </p:nvGrpSpPr>
      <p:grpSpPr>
        <a:xfrm>
          <a:off x="0" y="0"/>
          <a:ext cx="0" cy="0"/>
          <a:chOff x="0" y="0"/>
          <a:chExt cx="0" cy="0"/>
        </a:xfrm>
      </p:grpSpPr>
      <p:sp>
        <p:nvSpPr>
          <p:cNvPr id="2423" name="Google Shape;24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4" name="Google Shape;24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65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8"/>
        <p:cNvGrpSpPr/>
        <p:nvPr/>
      </p:nvGrpSpPr>
      <p:grpSpPr>
        <a:xfrm>
          <a:off x="0" y="0"/>
          <a:ext cx="0" cy="0"/>
          <a:chOff x="0" y="0"/>
          <a:chExt cx="0" cy="0"/>
        </a:xfrm>
      </p:grpSpPr>
      <p:sp>
        <p:nvSpPr>
          <p:cNvPr id="2979" name="Google Shape;2979;gab98393b64_0_3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0" name="Google Shape;2980;gab98393b64_0_3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31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ab98393b64_0_6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ab98393b64_0_6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24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ab98393b64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ab98393b64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03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ab98393b64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ab98393b64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21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ab98393b64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ab98393b64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29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ab98393b64_0_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ab98393b64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287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ab98393b64_0_5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ab98393b64_0_5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58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ab98393b64_0_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ab98393b64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85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ab98393b64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ab98393b64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88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ab98393b64_0_5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ab98393b64_0_5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sp>
        <p:nvSpPr>
          <p:cNvPr id="9" name="Google Shape;9;p2"/>
          <p:cNvSpPr/>
          <p:nvPr/>
        </p:nvSpPr>
        <p:spPr>
          <a:xfrm>
            <a:off x="-1110033" y="-410467"/>
            <a:ext cx="5430891" cy="344056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0" name="Google Shape;10;p2"/>
          <p:cNvSpPr/>
          <p:nvPr/>
        </p:nvSpPr>
        <p:spPr>
          <a:xfrm flipH="1">
            <a:off x="-1110037" y="4396101"/>
            <a:ext cx="5282072" cy="344050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1" name="Google Shape;11;p2"/>
          <p:cNvSpPr/>
          <p:nvPr/>
        </p:nvSpPr>
        <p:spPr>
          <a:xfrm>
            <a:off x="7664034" y="-304799"/>
            <a:ext cx="5430945" cy="3257932"/>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2" name="Google Shape;12;p2"/>
          <p:cNvSpPr/>
          <p:nvPr/>
        </p:nvSpPr>
        <p:spPr>
          <a:xfrm>
            <a:off x="7738467" y="4576967"/>
            <a:ext cx="5282072" cy="307877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3" name="Google Shape;13;p2"/>
          <p:cNvGrpSpPr/>
          <p:nvPr/>
        </p:nvGrpSpPr>
        <p:grpSpPr>
          <a:xfrm rot="-7278531">
            <a:off x="-324187" y="5119612"/>
            <a:ext cx="3454352" cy="1479777"/>
            <a:chOff x="3260100" y="4040200"/>
            <a:chExt cx="1579600" cy="893550"/>
          </a:xfrm>
        </p:grpSpPr>
        <p:sp>
          <p:nvSpPr>
            <p:cNvPr id="14" name="Google Shape;14;p2"/>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 name="Google Shape;15;p2"/>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 name="Google Shape;16;p2"/>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 name="Google Shape;17;p2"/>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 name="Google Shape;18;p2"/>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 name="Google Shape;19;p2"/>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 name="Google Shape;20;p2"/>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 name="Google Shape;21;p2"/>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 name="Google Shape;22;p2"/>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 name="Google Shape;23;p2"/>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 name="Google Shape;24;p2"/>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 name="Google Shape;25;p2"/>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 name="Google Shape;26;p2"/>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 name="Google Shape;27;p2"/>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 name="Google Shape;28;p2"/>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 name="Google Shape;29;p2"/>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 name="Google Shape;30;p2"/>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 name="Google Shape;31;p2"/>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 name="Google Shape;32;p2"/>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 name="Google Shape;33;p2"/>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4" name="Google Shape;34;p2"/>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5" name="Google Shape;35;p2"/>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6" name="Google Shape;36;p2"/>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7" name="Google Shape;37;p2"/>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8" name="Google Shape;38;p2"/>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 name="Google Shape;39;p2"/>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 name="Google Shape;40;p2"/>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41" name="Google Shape;41;p2"/>
          <p:cNvSpPr txBox="1">
            <a:spLocks noGrp="1"/>
          </p:cNvSpPr>
          <p:nvPr>
            <p:ph type="ctrTitle"/>
          </p:nvPr>
        </p:nvSpPr>
        <p:spPr>
          <a:xfrm>
            <a:off x="3380600" y="1720164"/>
            <a:ext cx="5430800" cy="28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6400">
                <a:solidFill>
                  <a:schemeClr val="accent1"/>
                </a:solidFill>
              </a:defRPr>
            </a:lvl1pPr>
            <a:lvl2pPr lvl="1" algn="ctr" rtl="0">
              <a:spcBef>
                <a:spcPts val="0"/>
              </a:spcBef>
              <a:spcAft>
                <a:spcPts val="0"/>
              </a:spcAft>
              <a:buClr>
                <a:schemeClr val="accent1"/>
              </a:buClr>
              <a:buSzPts val="5200"/>
              <a:buNone/>
              <a:defRPr sz="6933">
                <a:solidFill>
                  <a:schemeClr val="accent1"/>
                </a:solidFill>
              </a:defRPr>
            </a:lvl2pPr>
            <a:lvl3pPr lvl="2" algn="ctr" rtl="0">
              <a:spcBef>
                <a:spcPts val="0"/>
              </a:spcBef>
              <a:spcAft>
                <a:spcPts val="0"/>
              </a:spcAft>
              <a:buClr>
                <a:schemeClr val="accent1"/>
              </a:buClr>
              <a:buSzPts val="5200"/>
              <a:buNone/>
              <a:defRPr sz="6933">
                <a:solidFill>
                  <a:schemeClr val="accent1"/>
                </a:solidFill>
              </a:defRPr>
            </a:lvl3pPr>
            <a:lvl4pPr lvl="3" algn="ctr" rtl="0">
              <a:spcBef>
                <a:spcPts val="0"/>
              </a:spcBef>
              <a:spcAft>
                <a:spcPts val="0"/>
              </a:spcAft>
              <a:buClr>
                <a:schemeClr val="accent1"/>
              </a:buClr>
              <a:buSzPts val="5200"/>
              <a:buNone/>
              <a:defRPr sz="6933">
                <a:solidFill>
                  <a:schemeClr val="accent1"/>
                </a:solidFill>
              </a:defRPr>
            </a:lvl4pPr>
            <a:lvl5pPr lvl="4" algn="ctr" rtl="0">
              <a:spcBef>
                <a:spcPts val="0"/>
              </a:spcBef>
              <a:spcAft>
                <a:spcPts val="0"/>
              </a:spcAft>
              <a:buClr>
                <a:schemeClr val="accent1"/>
              </a:buClr>
              <a:buSzPts val="5200"/>
              <a:buNone/>
              <a:defRPr sz="6933">
                <a:solidFill>
                  <a:schemeClr val="accent1"/>
                </a:solidFill>
              </a:defRPr>
            </a:lvl5pPr>
            <a:lvl6pPr lvl="5" algn="ctr" rtl="0">
              <a:spcBef>
                <a:spcPts val="0"/>
              </a:spcBef>
              <a:spcAft>
                <a:spcPts val="0"/>
              </a:spcAft>
              <a:buClr>
                <a:schemeClr val="accent1"/>
              </a:buClr>
              <a:buSzPts val="5200"/>
              <a:buNone/>
              <a:defRPr sz="6933">
                <a:solidFill>
                  <a:schemeClr val="accent1"/>
                </a:solidFill>
              </a:defRPr>
            </a:lvl6pPr>
            <a:lvl7pPr lvl="6" algn="ctr" rtl="0">
              <a:spcBef>
                <a:spcPts val="0"/>
              </a:spcBef>
              <a:spcAft>
                <a:spcPts val="0"/>
              </a:spcAft>
              <a:buClr>
                <a:schemeClr val="accent1"/>
              </a:buClr>
              <a:buSzPts val="5200"/>
              <a:buNone/>
              <a:defRPr sz="6933">
                <a:solidFill>
                  <a:schemeClr val="accent1"/>
                </a:solidFill>
              </a:defRPr>
            </a:lvl7pPr>
            <a:lvl8pPr lvl="7" algn="ctr" rtl="0">
              <a:spcBef>
                <a:spcPts val="0"/>
              </a:spcBef>
              <a:spcAft>
                <a:spcPts val="0"/>
              </a:spcAft>
              <a:buClr>
                <a:schemeClr val="accent1"/>
              </a:buClr>
              <a:buSzPts val="5200"/>
              <a:buNone/>
              <a:defRPr sz="6933">
                <a:solidFill>
                  <a:schemeClr val="accent1"/>
                </a:solidFill>
              </a:defRPr>
            </a:lvl8pPr>
            <a:lvl9pPr lvl="8" algn="ctr" rtl="0">
              <a:spcBef>
                <a:spcPts val="0"/>
              </a:spcBef>
              <a:spcAft>
                <a:spcPts val="0"/>
              </a:spcAft>
              <a:buClr>
                <a:schemeClr val="accent1"/>
              </a:buClr>
              <a:buSzPts val="5200"/>
              <a:buNone/>
              <a:defRPr sz="6933">
                <a:solidFill>
                  <a:schemeClr val="accent1"/>
                </a:solidFill>
              </a:defRPr>
            </a:lvl9pPr>
          </a:lstStyle>
          <a:p>
            <a:endParaRPr/>
          </a:p>
        </p:txBody>
      </p:sp>
      <p:sp>
        <p:nvSpPr>
          <p:cNvPr id="42" name="Google Shape;42;p2"/>
          <p:cNvSpPr txBox="1">
            <a:spLocks noGrp="1"/>
          </p:cNvSpPr>
          <p:nvPr>
            <p:ph type="subTitle" idx="1"/>
          </p:nvPr>
        </p:nvSpPr>
        <p:spPr>
          <a:xfrm>
            <a:off x="3380600" y="4573436"/>
            <a:ext cx="5430800" cy="5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400">
                <a:solidFill>
                  <a:schemeClr val="accent1"/>
                </a:solidFill>
              </a:defRPr>
            </a:lvl1pPr>
            <a:lvl2pPr lvl="1" algn="ctr" rtl="0">
              <a:lnSpc>
                <a:spcPct val="100000"/>
              </a:lnSpc>
              <a:spcBef>
                <a:spcPts val="0"/>
              </a:spcBef>
              <a:spcAft>
                <a:spcPts val="0"/>
              </a:spcAft>
              <a:buClr>
                <a:schemeClr val="accent1"/>
              </a:buClr>
              <a:buSzPts val="1800"/>
              <a:buNone/>
              <a:defRPr sz="2400">
                <a:solidFill>
                  <a:schemeClr val="accent1"/>
                </a:solidFill>
              </a:defRPr>
            </a:lvl2pPr>
            <a:lvl3pPr lvl="2" algn="ctr" rtl="0">
              <a:lnSpc>
                <a:spcPct val="100000"/>
              </a:lnSpc>
              <a:spcBef>
                <a:spcPts val="0"/>
              </a:spcBef>
              <a:spcAft>
                <a:spcPts val="0"/>
              </a:spcAft>
              <a:buClr>
                <a:schemeClr val="accent1"/>
              </a:buClr>
              <a:buSzPts val="1800"/>
              <a:buNone/>
              <a:defRPr sz="2400">
                <a:solidFill>
                  <a:schemeClr val="accent1"/>
                </a:solidFill>
              </a:defRPr>
            </a:lvl3pPr>
            <a:lvl4pPr lvl="3" algn="ctr" rtl="0">
              <a:lnSpc>
                <a:spcPct val="100000"/>
              </a:lnSpc>
              <a:spcBef>
                <a:spcPts val="0"/>
              </a:spcBef>
              <a:spcAft>
                <a:spcPts val="0"/>
              </a:spcAft>
              <a:buClr>
                <a:schemeClr val="accent1"/>
              </a:buClr>
              <a:buSzPts val="1800"/>
              <a:buNone/>
              <a:defRPr sz="2400">
                <a:solidFill>
                  <a:schemeClr val="accent1"/>
                </a:solidFill>
              </a:defRPr>
            </a:lvl4pPr>
            <a:lvl5pPr lvl="4" algn="ctr" rtl="0">
              <a:lnSpc>
                <a:spcPct val="100000"/>
              </a:lnSpc>
              <a:spcBef>
                <a:spcPts val="0"/>
              </a:spcBef>
              <a:spcAft>
                <a:spcPts val="0"/>
              </a:spcAft>
              <a:buClr>
                <a:schemeClr val="accent1"/>
              </a:buClr>
              <a:buSzPts val="1800"/>
              <a:buNone/>
              <a:defRPr sz="2400">
                <a:solidFill>
                  <a:schemeClr val="accent1"/>
                </a:solidFill>
              </a:defRPr>
            </a:lvl5pPr>
            <a:lvl6pPr lvl="5" algn="ctr" rtl="0">
              <a:lnSpc>
                <a:spcPct val="100000"/>
              </a:lnSpc>
              <a:spcBef>
                <a:spcPts val="0"/>
              </a:spcBef>
              <a:spcAft>
                <a:spcPts val="0"/>
              </a:spcAft>
              <a:buClr>
                <a:schemeClr val="accent1"/>
              </a:buClr>
              <a:buSzPts val="1800"/>
              <a:buNone/>
              <a:defRPr sz="2400">
                <a:solidFill>
                  <a:schemeClr val="accent1"/>
                </a:solidFill>
              </a:defRPr>
            </a:lvl6pPr>
            <a:lvl7pPr lvl="6" algn="ctr" rtl="0">
              <a:lnSpc>
                <a:spcPct val="100000"/>
              </a:lnSpc>
              <a:spcBef>
                <a:spcPts val="0"/>
              </a:spcBef>
              <a:spcAft>
                <a:spcPts val="0"/>
              </a:spcAft>
              <a:buClr>
                <a:schemeClr val="accent1"/>
              </a:buClr>
              <a:buSzPts val="1800"/>
              <a:buNone/>
              <a:defRPr sz="2400">
                <a:solidFill>
                  <a:schemeClr val="accent1"/>
                </a:solidFill>
              </a:defRPr>
            </a:lvl7pPr>
            <a:lvl8pPr lvl="7" algn="ctr" rtl="0">
              <a:lnSpc>
                <a:spcPct val="100000"/>
              </a:lnSpc>
              <a:spcBef>
                <a:spcPts val="0"/>
              </a:spcBef>
              <a:spcAft>
                <a:spcPts val="0"/>
              </a:spcAft>
              <a:buClr>
                <a:schemeClr val="accent1"/>
              </a:buClr>
              <a:buSzPts val="1800"/>
              <a:buNone/>
              <a:defRPr sz="2400">
                <a:solidFill>
                  <a:schemeClr val="accent1"/>
                </a:solidFill>
              </a:defRPr>
            </a:lvl8pPr>
            <a:lvl9pPr lvl="8" algn="ctr" rtl="0">
              <a:lnSpc>
                <a:spcPct val="100000"/>
              </a:lnSpc>
              <a:spcBef>
                <a:spcPts val="0"/>
              </a:spcBef>
              <a:spcAft>
                <a:spcPts val="0"/>
              </a:spcAft>
              <a:buClr>
                <a:schemeClr val="accent1"/>
              </a:buClr>
              <a:buSzPts val="1800"/>
              <a:buNone/>
              <a:defRPr sz="2400">
                <a:solidFill>
                  <a:schemeClr val="accent1"/>
                </a:solidFill>
              </a:defRPr>
            </a:lvl9pPr>
          </a:lstStyle>
          <a:p>
            <a:endParaRPr/>
          </a:p>
        </p:txBody>
      </p:sp>
      <p:grpSp>
        <p:nvGrpSpPr>
          <p:cNvPr id="43" name="Google Shape;43;p2"/>
          <p:cNvGrpSpPr/>
          <p:nvPr/>
        </p:nvGrpSpPr>
        <p:grpSpPr>
          <a:xfrm rot="1310010">
            <a:off x="8986735" y="438862"/>
            <a:ext cx="2009868" cy="1807909"/>
            <a:chOff x="3495050" y="1152875"/>
            <a:chExt cx="1082275" cy="881498"/>
          </a:xfrm>
        </p:grpSpPr>
        <p:sp>
          <p:nvSpPr>
            <p:cNvPr id="44" name="Google Shape;44;p2"/>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 name="Google Shape;45;p2"/>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 name="Google Shape;46;p2"/>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 name="Google Shape;47;p2"/>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 name="Google Shape;48;p2"/>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 name="Google Shape;49;p2"/>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 name="Google Shape;50;p2"/>
            <p:cNvSpPr/>
            <p:nvPr/>
          </p:nvSpPr>
          <p:spPr>
            <a:xfrm>
              <a:off x="4250888" y="1844127"/>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 name="Google Shape;51;p2"/>
            <p:cNvSpPr/>
            <p:nvPr/>
          </p:nvSpPr>
          <p:spPr>
            <a:xfrm>
              <a:off x="4342837" y="1953823"/>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2" name="Google Shape;52;p2"/>
          <p:cNvGrpSpPr/>
          <p:nvPr/>
        </p:nvGrpSpPr>
        <p:grpSpPr>
          <a:xfrm>
            <a:off x="1026728" y="5039113"/>
            <a:ext cx="1008533" cy="917739"/>
            <a:chOff x="853450" y="2614875"/>
            <a:chExt cx="654325" cy="595625"/>
          </a:xfrm>
        </p:grpSpPr>
        <p:sp>
          <p:nvSpPr>
            <p:cNvPr id="53" name="Google Shape;53;p2"/>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 name="Google Shape;54;p2"/>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 name="Google Shape;55;p2"/>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6" name="Google Shape;56;p2"/>
          <p:cNvGrpSpPr/>
          <p:nvPr/>
        </p:nvGrpSpPr>
        <p:grpSpPr>
          <a:xfrm>
            <a:off x="10213735" y="4612831"/>
            <a:ext cx="561744" cy="1930723"/>
            <a:chOff x="4871700" y="1797250"/>
            <a:chExt cx="319900" cy="1099500"/>
          </a:xfrm>
        </p:grpSpPr>
        <p:sp>
          <p:nvSpPr>
            <p:cNvPr id="57" name="Google Shape;57;p2"/>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 name="Google Shape;58;p2"/>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 name="Google Shape;59;p2"/>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 name="Google Shape;60;p2"/>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 name="Google Shape;61;p2"/>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 name="Google Shape;62;p2"/>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 name="Google Shape;63;p2"/>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 name="Google Shape;64;p2"/>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 name="Google Shape;65;p2"/>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 name="Google Shape;66;p2"/>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 name="Google Shape;67;p2"/>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 name="Google Shape;68;p2"/>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 name="Google Shape;69;p2"/>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 name="Google Shape;70;p2"/>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1" name="Google Shape;71;p2"/>
          <p:cNvGrpSpPr/>
          <p:nvPr/>
        </p:nvGrpSpPr>
        <p:grpSpPr>
          <a:xfrm rot="9275241">
            <a:off x="9600005" y="5554658"/>
            <a:ext cx="2902144" cy="1212060"/>
            <a:chOff x="2915775" y="2073500"/>
            <a:chExt cx="874750" cy="365333"/>
          </a:xfrm>
        </p:grpSpPr>
        <p:sp>
          <p:nvSpPr>
            <p:cNvPr id="72" name="Google Shape;72;p2"/>
            <p:cNvSpPr/>
            <p:nvPr/>
          </p:nvSpPr>
          <p:spPr>
            <a:xfrm>
              <a:off x="3004557" y="2399858"/>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 name="Google Shape;73;p2"/>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 name="Google Shape;74;p2"/>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 name="Google Shape;75;p2"/>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 name="Google Shape;76;p2"/>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 name="Google Shape;77;p2"/>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 name="Google Shape;78;p2"/>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 name="Google Shape;79;p2"/>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 name="Google Shape;80;p2"/>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 name="Google Shape;81;p2"/>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 name="Google Shape;82;p2"/>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 name="Google Shape;83;p2"/>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 name="Google Shape;84;p2"/>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 name="Google Shape;85;p2"/>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 name="Google Shape;86;p2"/>
            <p:cNvSpPr/>
            <p:nvPr/>
          </p:nvSpPr>
          <p:spPr>
            <a:xfrm>
              <a:off x="3134334" y="2346583"/>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 name="Google Shape;87;p2"/>
            <p:cNvSpPr/>
            <p:nvPr/>
          </p:nvSpPr>
          <p:spPr>
            <a:xfrm>
              <a:off x="3094872" y="2268209"/>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8" name="Google Shape;88;p2"/>
            <p:cNvSpPr/>
            <p:nvPr/>
          </p:nvSpPr>
          <p:spPr>
            <a:xfrm>
              <a:off x="3241721" y="2268481"/>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9" name="Google Shape;89;p2"/>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0" name="Google Shape;90;p2"/>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1" name="Google Shape;91;p2"/>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2" name="Google Shape;92;p2"/>
          <p:cNvGrpSpPr/>
          <p:nvPr/>
        </p:nvGrpSpPr>
        <p:grpSpPr>
          <a:xfrm rot="410726">
            <a:off x="11074813" y="1235167"/>
            <a:ext cx="895551" cy="898051"/>
            <a:chOff x="1474000" y="3672875"/>
            <a:chExt cx="492050" cy="495800"/>
          </a:xfrm>
        </p:grpSpPr>
        <p:sp>
          <p:nvSpPr>
            <p:cNvPr id="93" name="Google Shape;93;p2"/>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 name="Google Shape;94;p2"/>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 name="Google Shape;95;p2"/>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 name="Google Shape;96;p2"/>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7" name="Google Shape;97;p2"/>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8" name="Google Shape;98;p2"/>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9" name="Google Shape;99;p2"/>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0" name="Google Shape;100;p2"/>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1" name="Google Shape;101;p2"/>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02" name="Google Shape;102;p2"/>
          <p:cNvGrpSpPr/>
          <p:nvPr/>
        </p:nvGrpSpPr>
        <p:grpSpPr>
          <a:xfrm rot="-789270">
            <a:off x="253161" y="156869"/>
            <a:ext cx="1044193" cy="1444968"/>
            <a:chOff x="5709775" y="2441350"/>
            <a:chExt cx="700850" cy="908350"/>
          </a:xfrm>
        </p:grpSpPr>
        <p:sp>
          <p:nvSpPr>
            <p:cNvPr id="103" name="Google Shape;103;p2"/>
            <p:cNvSpPr/>
            <p:nvPr/>
          </p:nvSpPr>
          <p:spPr>
            <a:xfrm>
              <a:off x="6044200" y="2441350"/>
              <a:ext cx="366425" cy="341725"/>
            </a:xfrm>
            <a:custGeom>
              <a:avLst/>
              <a:gdLst/>
              <a:ahLst/>
              <a:cxnLst/>
              <a:rect l="l" t="t" r="r" b="b"/>
              <a:pathLst>
                <a:path w="14657" h="13669" extrusionOk="0">
                  <a:moveTo>
                    <a:pt x="8510" y="1"/>
                  </a:moveTo>
                  <a:cubicBezTo>
                    <a:pt x="8081" y="1"/>
                    <a:pt x="7753" y="439"/>
                    <a:pt x="7561" y="780"/>
                  </a:cubicBezTo>
                  <a:cubicBezTo>
                    <a:pt x="6700" y="2339"/>
                    <a:pt x="5816" y="3781"/>
                    <a:pt x="4955" y="5340"/>
                  </a:cubicBezTo>
                  <a:cubicBezTo>
                    <a:pt x="4955" y="4479"/>
                    <a:pt x="5048" y="3502"/>
                    <a:pt x="5048" y="2618"/>
                  </a:cubicBezTo>
                  <a:cubicBezTo>
                    <a:pt x="5005" y="2614"/>
                    <a:pt x="4962" y="2612"/>
                    <a:pt x="4919" y="2612"/>
                  </a:cubicBezTo>
                  <a:cubicBezTo>
                    <a:pt x="4004" y="2612"/>
                    <a:pt x="3291" y="3545"/>
                    <a:pt x="3024" y="4479"/>
                  </a:cubicBezTo>
                  <a:cubicBezTo>
                    <a:pt x="2815" y="5433"/>
                    <a:pt x="2908" y="6410"/>
                    <a:pt x="2815" y="7387"/>
                  </a:cubicBezTo>
                  <a:cubicBezTo>
                    <a:pt x="2815" y="7666"/>
                    <a:pt x="2722" y="7969"/>
                    <a:pt x="2536" y="7969"/>
                  </a:cubicBezTo>
                  <a:cubicBezTo>
                    <a:pt x="2484" y="7993"/>
                    <a:pt x="2433" y="8004"/>
                    <a:pt x="2386" y="8004"/>
                  </a:cubicBezTo>
                  <a:cubicBezTo>
                    <a:pt x="2073" y="8004"/>
                    <a:pt x="1874" y="7521"/>
                    <a:pt x="1954" y="7178"/>
                  </a:cubicBezTo>
                  <a:cubicBezTo>
                    <a:pt x="2047" y="6898"/>
                    <a:pt x="2233" y="6410"/>
                    <a:pt x="2047" y="6107"/>
                  </a:cubicBezTo>
                  <a:cubicBezTo>
                    <a:pt x="1913" y="5900"/>
                    <a:pt x="1704" y="5804"/>
                    <a:pt x="1489" y="5804"/>
                  </a:cubicBezTo>
                  <a:cubicBezTo>
                    <a:pt x="1222" y="5804"/>
                    <a:pt x="946" y="5953"/>
                    <a:pt x="791" y="6224"/>
                  </a:cubicBezTo>
                  <a:cubicBezTo>
                    <a:pt x="489" y="6596"/>
                    <a:pt x="489" y="7085"/>
                    <a:pt x="489" y="7573"/>
                  </a:cubicBezTo>
                  <a:cubicBezTo>
                    <a:pt x="489" y="9411"/>
                    <a:pt x="0" y="11923"/>
                    <a:pt x="489" y="13668"/>
                  </a:cubicBezTo>
                  <a:cubicBezTo>
                    <a:pt x="1163" y="13575"/>
                    <a:pt x="1861" y="13389"/>
                    <a:pt x="2536" y="13389"/>
                  </a:cubicBezTo>
                  <a:cubicBezTo>
                    <a:pt x="3232" y="13464"/>
                    <a:pt x="3883" y="13601"/>
                    <a:pt x="4513" y="13601"/>
                  </a:cubicBezTo>
                  <a:cubicBezTo>
                    <a:pt x="4661" y="13601"/>
                    <a:pt x="4809" y="13593"/>
                    <a:pt x="4955" y="13575"/>
                  </a:cubicBezTo>
                  <a:cubicBezTo>
                    <a:pt x="5723" y="13482"/>
                    <a:pt x="6514" y="13087"/>
                    <a:pt x="6886" y="12412"/>
                  </a:cubicBezTo>
                  <a:cubicBezTo>
                    <a:pt x="7189" y="11644"/>
                    <a:pt x="6700" y="10667"/>
                    <a:pt x="5932" y="10574"/>
                  </a:cubicBezTo>
                  <a:cubicBezTo>
                    <a:pt x="5630" y="10574"/>
                    <a:pt x="5234" y="10760"/>
                    <a:pt x="4955" y="10877"/>
                  </a:cubicBezTo>
                  <a:cubicBezTo>
                    <a:pt x="4560" y="10877"/>
                    <a:pt x="4188" y="10760"/>
                    <a:pt x="4071" y="10481"/>
                  </a:cubicBezTo>
                  <a:cubicBezTo>
                    <a:pt x="3978" y="10295"/>
                    <a:pt x="4071" y="9993"/>
                    <a:pt x="4281" y="9806"/>
                  </a:cubicBezTo>
                  <a:cubicBezTo>
                    <a:pt x="4798" y="8986"/>
                    <a:pt x="5767" y="8507"/>
                    <a:pt x="6716" y="8507"/>
                  </a:cubicBezTo>
                  <a:cubicBezTo>
                    <a:pt x="7004" y="8507"/>
                    <a:pt x="7290" y="8551"/>
                    <a:pt x="7561" y="8643"/>
                  </a:cubicBezTo>
                  <a:cubicBezTo>
                    <a:pt x="8259" y="8829"/>
                    <a:pt x="8724" y="9225"/>
                    <a:pt x="9422" y="9318"/>
                  </a:cubicBezTo>
                  <a:cubicBezTo>
                    <a:pt x="9479" y="9327"/>
                    <a:pt x="9538" y="9331"/>
                    <a:pt x="9598" y="9331"/>
                  </a:cubicBezTo>
                  <a:cubicBezTo>
                    <a:pt x="10148" y="9331"/>
                    <a:pt x="10780" y="8958"/>
                    <a:pt x="10864" y="8434"/>
                  </a:cubicBezTo>
                  <a:cubicBezTo>
                    <a:pt x="10957" y="7759"/>
                    <a:pt x="10190" y="7271"/>
                    <a:pt x="9608" y="7085"/>
                  </a:cubicBezTo>
                  <a:cubicBezTo>
                    <a:pt x="8933" y="6898"/>
                    <a:pt x="8142" y="6689"/>
                    <a:pt x="7956" y="6107"/>
                  </a:cubicBezTo>
                  <a:cubicBezTo>
                    <a:pt x="9422" y="5921"/>
                    <a:pt x="10957" y="5642"/>
                    <a:pt x="12516" y="5433"/>
                  </a:cubicBezTo>
                  <a:cubicBezTo>
                    <a:pt x="13098" y="5433"/>
                    <a:pt x="13679" y="5247"/>
                    <a:pt x="14075" y="4851"/>
                  </a:cubicBezTo>
                  <a:cubicBezTo>
                    <a:pt x="14656" y="4084"/>
                    <a:pt x="13958" y="2827"/>
                    <a:pt x="13098" y="2525"/>
                  </a:cubicBezTo>
                  <a:cubicBezTo>
                    <a:pt x="12814" y="2444"/>
                    <a:pt x="12532" y="2410"/>
                    <a:pt x="12253" y="2410"/>
                  </a:cubicBezTo>
                  <a:cubicBezTo>
                    <a:pt x="11572" y="2410"/>
                    <a:pt x="10910" y="2613"/>
                    <a:pt x="10283" y="2827"/>
                  </a:cubicBezTo>
                  <a:cubicBezTo>
                    <a:pt x="9515" y="3106"/>
                    <a:pt x="8840" y="3316"/>
                    <a:pt x="8049" y="3502"/>
                  </a:cubicBezTo>
                  <a:cubicBezTo>
                    <a:pt x="7863" y="2920"/>
                    <a:pt x="8445" y="2246"/>
                    <a:pt x="8840" y="1664"/>
                  </a:cubicBezTo>
                  <a:cubicBezTo>
                    <a:pt x="9306" y="1176"/>
                    <a:pt x="9306" y="105"/>
                    <a:pt x="8631" y="12"/>
                  </a:cubicBezTo>
                  <a:cubicBezTo>
                    <a:pt x="8590" y="5"/>
                    <a:pt x="8550" y="1"/>
                    <a:pt x="8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4" name="Google Shape;104;p2"/>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5" name="Google Shape;105;p2"/>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6" name="Google Shape;106;p2"/>
            <p:cNvSpPr/>
            <p:nvPr/>
          </p:nvSpPr>
          <p:spPr>
            <a:xfrm>
              <a:off x="6039550" y="2550400"/>
              <a:ext cx="220450" cy="329800"/>
            </a:xfrm>
            <a:custGeom>
              <a:avLst/>
              <a:gdLst/>
              <a:ahLst/>
              <a:cxnLst/>
              <a:rect l="l" t="t" r="r" b="b"/>
              <a:pathLst>
                <a:path w="8818" h="13192" extrusionOk="0">
                  <a:moveTo>
                    <a:pt x="8817" y="1"/>
                  </a:moveTo>
                  <a:lnTo>
                    <a:pt x="8817" y="1"/>
                  </a:lnTo>
                  <a:cubicBezTo>
                    <a:pt x="7468" y="303"/>
                    <a:pt x="6118" y="1071"/>
                    <a:pt x="5048" y="1955"/>
                  </a:cubicBezTo>
                  <a:cubicBezTo>
                    <a:pt x="3885" y="2816"/>
                    <a:pt x="2908" y="3886"/>
                    <a:pt x="2140" y="5049"/>
                  </a:cubicBezTo>
                  <a:cubicBezTo>
                    <a:pt x="1349" y="6305"/>
                    <a:pt x="768" y="7678"/>
                    <a:pt x="489" y="9027"/>
                  </a:cubicBezTo>
                  <a:cubicBezTo>
                    <a:pt x="93" y="10376"/>
                    <a:pt x="0" y="11842"/>
                    <a:pt x="186" y="13191"/>
                  </a:cubicBezTo>
                  <a:cubicBezTo>
                    <a:pt x="489" y="11842"/>
                    <a:pt x="884" y="10586"/>
                    <a:pt x="1349" y="9306"/>
                  </a:cubicBezTo>
                  <a:cubicBezTo>
                    <a:pt x="1838" y="8050"/>
                    <a:pt x="2419" y="6794"/>
                    <a:pt x="3094" y="5724"/>
                  </a:cubicBezTo>
                  <a:cubicBezTo>
                    <a:pt x="3885" y="4560"/>
                    <a:pt x="4746" y="3607"/>
                    <a:pt x="5630" y="2630"/>
                  </a:cubicBezTo>
                  <a:cubicBezTo>
                    <a:pt x="6584" y="1652"/>
                    <a:pt x="7654" y="792"/>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7" name="Google Shape;107;p2"/>
            <p:cNvSpPr/>
            <p:nvPr/>
          </p:nvSpPr>
          <p:spPr>
            <a:xfrm>
              <a:off x="5867375" y="2810250"/>
              <a:ext cx="346675" cy="539450"/>
            </a:xfrm>
            <a:custGeom>
              <a:avLst/>
              <a:gdLst/>
              <a:ahLst/>
              <a:cxnLst/>
              <a:rect l="l" t="t" r="r" b="b"/>
              <a:pathLst>
                <a:path w="13867" h="21578" extrusionOk="0">
                  <a:moveTo>
                    <a:pt x="6909" y="0"/>
                  </a:moveTo>
                  <a:cubicBezTo>
                    <a:pt x="4470" y="0"/>
                    <a:pt x="2052" y="1119"/>
                    <a:pt x="978" y="3379"/>
                  </a:cubicBezTo>
                  <a:cubicBezTo>
                    <a:pt x="1" y="5426"/>
                    <a:pt x="303" y="7939"/>
                    <a:pt x="1746" y="9683"/>
                  </a:cubicBezTo>
                  <a:cubicBezTo>
                    <a:pt x="3211" y="11335"/>
                    <a:pt x="5631" y="12103"/>
                    <a:pt x="7283" y="13568"/>
                  </a:cubicBezTo>
                  <a:cubicBezTo>
                    <a:pt x="6887" y="16569"/>
                    <a:pt x="6119" y="19850"/>
                    <a:pt x="9306" y="21501"/>
                  </a:cubicBezTo>
                  <a:cubicBezTo>
                    <a:pt x="9411" y="21554"/>
                    <a:pt x="9516" y="21577"/>
                    <a:pt x="9616" y="21577"/>
                  </a:cubicBezTo>
                  <a:cubicBezTo>
                    <a:pt x="10272" y="21577"/>
                    <a:pt x="10748" y="20576"/>
                    <a:pt x="9981" y="20152"/>
                  </a:cubicBezTo>
                  <a:cubicBezTo>
                    <a:pt x="8143" y="19268"/>
                    <a:pt x="8143" y="16849"/>
                    <a:pt x="8446" y="15104"/>
                  </a:cubicBezTo>
                  <a:cubicBezTo>
                    <a:pt x="8539" y="14732"/>
                    <a:pt x="8632" y="14429"/>
                    <a:pt x="8632" y="14150"/>
                  </a:cubicBezTo>
                  <a:cubicBezTo>
                    <a:pt x="10190" y="12684"/>
                    <a:pt x="11726" y="11126"/>
                    <a:pt x="12703" y="9288"/>
                  </a:cubicBezTo>
                  <a:cubicBezTo>
                    <a:pt x="13773" y="7171"/>
                    <a:pt x="13866" y="4542"/>
                    <a:pt x="12517" y="2611"/>
                  </a:cubicBezTo>
                  <a:cubicBezTo>
                    <a:pt x="11240" y="875"/>
                    <a:pt x="9066" y="0"/>
                    <a:pt x="6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8" name="Google Shape;108;p2"/>
            <p:cNvSpPr/>
            <p:nvPr/>
          </p:nvSpPr>
          <p:spPr>
            <a:xfrm>
              <a:off x="5877275" y="2926125"/>
              <a:ext cx="276275" cy="55850"/>
            </a:xfrm>
            <a:custGeom>
              <a:avLst/>
              <a:gdLst/>
              <a:ahLst/>
              <a:cxnLst/>
              <a:rect l="l" t="t" r="r" b="b"/>
              <a:pathLst>
                <a:path w="11051" h="2234" extrusionOk="0">
                  <a:moveTo>
                    <a:pt x="11051" y="0"/>
                  </a:moveTo>
                  <a:lnTo>
                    <a:pt x="11051" y="0"/>
                  </a:lnTo>
                  <a:cubicBezTo>
                    <a:pt x="10074" y="303"/>
                    <a:pt x="9213" y="582"/>
                    <a:pt x="8236" y="791"/>
                  </a:cubicBezTo>
                  <a:cubicBezTo>
                    <a:pt x="7375" y="884"/>
                    <a:pt x="6491" y="977"/>
                    <a:pt x="5514" y="1070"/>
                  </a:cubicBezTo>
                  <a:cubicBezTo>
                    <a:pt x="4653" y="1070"/>
                    <a:pt x="3676" y="977"/>
                    <a:pt x="2815" y="884"/>
                  </a:cubicBezTo>
                  <a:cubicBezTo>
                    <a:pt x="1838" y="791"/>
                    <a:pt x="977" y="489"/>
                    <a:pt x="0" y="303"/>
                  </a:cubicBezTo>
                  <a:lnTo>
                    <a:pt x="0" y="303"/>
                  </a:lnTo>
                  <a:cubicBezTo>
                    <a:pt x="675" y="977"/>
                    <a:pt x="1652" y="1466"/>
                    <a:pt x="2606" y="1745"/>
                  </a:cubicBezTo>
                  <a:cubicBezTo>
                    <a:pt x="3490" y="2047"/>
                    <a:pt x="4560" y="2233"/>
                    <a:pt x="5514" y="2233"/>
                  </a:cubicBezTo>
                  <a:cubicBezTo>
                    <a:pt x="6584" y="2140"/>
                    <a:pt x="7561" y="1954"/>
                    <a:pt x="8538" y="1652"/>
                  </a:cubicBezTo>
                  <a:cubicBezTo>
                    <a:pt x="9492" y="1256"/>
                    <a:pt x="10376" y="675"/>
                    <a:pt x="11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9" name="Google Shape;109;p2"/>
            <p:cNvSpPr/>
            <p:nvPr/>
          </p:nvSpPr>
          <p:spPr>
            <a:xfrm>
              <a:off x="6032550" y="2974975"/>
              <a:ext cx="171600" cy="75050"/>
            </a:xfrm>
            <a:custGeom>
              <a:avLst/>
              <a:gdLst/>
              <a:ahLst/>
              <a:cxnLst/>
              <a:rect l="l" t="t" r="r" b="b"/>
              <a:pathLst>
                <a:path w="6864" h="3002" extrusionOk="0">
                  <a:moveTo>
                    <a:pt x="6771" y="0"/>
                  </a:moveTo>
                  <a:cubicBezTo>
                    <a:pt x="6398" y="582"/>
                    <a:pt x="5910" y="954"/>
                    <a:pt x="5421" y="1257"/>
                  </a:cubicBezTo>
                  <a:cubicBezTo>
                    <a:pt x="4933" y="1443"/>
                    <a:pt x="4351" y="1629"/>
                    <a:pt x="3770" y="1745"/>
                  </a:cubicBezTo>
                  <a:cubicBezTo>
                    <a:pt x="2606" y="2024"/>
                    <a:pt x="1257" y="2117"/>
                    <a:pt x="1" y="2606"/>
                  </a:cubicBezTo>
                  <a:cubicBezTo>
                    <a:pt x="676" y="2792"/>
                    <a:pt x="1350" y="2908"/>
                    <a:pt x="2025" y="3001"/>
                  </a:cubicBezTo>
                  <a:cubicBezTo>
                    <a:pt x="2606" y="3001"/>
                    <a:pt x="3281" y="3001"/>
                    <a:pt x="4072" y="2908"/>
                  </a:cubicBezTo>
                  <a:cubicBezTo>
                    <a:pt x="4747" y="2792"/>
                    <a:pt x="5421" y="2420"/>
                    <a:pt x="6003" y="1931"/>
                  </a:cubicBezTo>
                  <a:cubicBezTo>
                    <a:pt x="6491" y="1443"/>
                    <a:pt x="6864" y="675"/>
                    <a:pt x="6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0" name="Google Shape;110;p2"/>
            <p:cNvSpPr/>
            <p:nvPr/>
          </p:nvSpPr>
          <p:spPr>
            <a:xfrm>
              <a:off x="5925550" y="3054650"/>
              <a:ext cx="167525" cy="45975"/>
            </a:xfrm>
            <a:custGeom>
              <a:avLst/>
              <a:gdLst/>
              <a:ahLst/>
              <a:cxnLst/>
              <a:rect l="l" t="t" r="r" b="b"/>
              <a:pathLst>
                <a:path w="6701" h="1839" extrusionOk="0">
                  <a:moveTo>
                    <a:pt x="0" y="0"/>
                  </a:moveTo>
                  <a:lnTo>
                    <a:pt x="0" y="0"/>
                  </a:lnTo>
                  <a:cubicBezTo>
                    <a:pt x="303" y="582"/>
                    <a:pt x="791" y="1071"/>
                    <a:pt x="1373" y="1350"/>
                  </a:cubicBezTo>
                  <a:cubicBezTo>
                    <a:pt x="1954" y="1652"/>
                    <a:pt x="2629" y="1838"/>
                    <a:pt x="3304" y="1838"/>
                  </a:cubicBezTo>
                  <a:cubicBezTo>
                    <a:pt x="3978" y="1838"/>
                    <a:pt x="4653" y="1745"/>
                    <a:pt x="5235" y="1466"/>
                  </a:cubicBezTo>
                  <a:cubicBezTo>
                    <a:pt x="5816" y="1164"/>
                    <a:pt x="6398" y="675"/>
                    <a:pt x="6700" y="93"/>
                  </a:cubicBezTo>
                  <a:lnTo>
                    <a:pt x="6700" y="93"/>
                  </a:lnTo>
                  <a:cubicBezTo>
                    <a:pt x="6026" y="303"/>
                    <a:pt x="5537" y="489"/>
                    <a:pt x="4956" y="582"/>
                  </a:cubicBezTo>
                  <a:cubicBezTo>
                    <a:pt x="4374" y="675"/>
                    <a:pt x="3885" y="675"/>
                    <a:pt x="3304" y="675"/>
                  </a:cubicBezTo>
                  <a:cubicBezTo>
                    <a:pt x="2815" y="675"/>
                    <a:pt x="2234" y="675"/>
                    <a:pt x="1745" y="489"/>
                  </a:cubicBezTo>
                  <a:cubicBezTo>
                    <a:pt x="1163" y="396"/>
                    <a:pt x="582" y="18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11" name="Google Shape;111;p2"/>
          <p:cNvGrpSpPr/>
          <p:nvPr/>
        </p:nvGrpSpPr>
        <p:grpSpPr>
          <a:xfrm>
            <a:off x="11195193" y="2702055"/>
            <a:ext cx="1028548" cy="1102803"/>
            <a:chOff x="1721175" y="2665325"/>
            <a:chExt cx="809625" cy="868075"/>
          </a:xfrm>
        </p:grpSpPr>
        <p:sp>
          <p:nvSpPr>
            <p:cNvPr id="112" name="Google Shape;112;p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3" name="Google Shape;113;p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4" name="Google Shape;114;p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5" name="Google Shape;115;p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6" name="Google Shape;116;p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7" name="Google Shape;117;p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18" name="Google Shape;118;p2"/>
          <p:cNvGrpSpPr/>
          <p:nvPr/>
        </p:nvGrpSpPr>
        <p:grpSpPr>
          <a:xfrm rot="-84533">
            <a:off x="282097" y="748267"/>
            <a:ext cx="2353649" cy="1689915"/>
            <a:chOff x="3095850" y="2740875"/>
            <a:chExt cx="1972838" cy="1216700"/>
          </a:xfrm>
        </p:grpSpPr>
        <p:sp>
          <p:nvSpPr>
            <p:cNvPr id="119" name="Google Shape;119;p2"/>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0" name="Google Shape;120;p2"/>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1" name="Google Shape;121;p2"/>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2" name="Google Shape;122;p2"/>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3" name="Google Shape;123;p2"/>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24" name="Google Shape;124;p2"/>
          <p:cNvGrpSpPr/>
          <p:nvPr/>
        </p:nvGrpSpPr>
        <p:grpSpPr>
          <a:xfrm rot="196141">
            <a:off x="97623" y="2358780"/>
            <a:ext cx="527475" cy="799536"/>
            <a:chOff x="2525525" y="689125"/>
            <a:chExt cx="298400" cy="452275"/>
          </a:xfrm>
        </p:grpSpPr>
        <p:sp>
          <p:nvSpPr>
            <p:cNvPr id="125" name="Google Shape;125;p2"/>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6" name="Google Shape;126;p2"/>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7" name="Google Shape;127;p2"/>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8" name="Google Shape;128;p2"/>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9" name="Google Shape;129;p2"/>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0" name="Google Shape;130;p2"/>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1" name="Google Shape;131;p2"/>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2" name="Google Shape;132;p2"/>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 name="Google Shape;133;p2"/>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 name="Google Shape;134;p2"/>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 name="Google Shape;135;p2"/>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6" name="Google Shape;136;p2"/>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7" name="Google Shape;137;p2"/>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 name="Google Shape;138;p2"/>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 name="Google Shape;139;p2"/>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 name="Google Shape;140;p2"/>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1" name="Google Shape;141;p2"/>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2" name="Google Shape;142;p2"/>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3" name="Google Shape;143;p2"/>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4" name="Google Shape;144;p2"/>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5" name="Google Shape;145;p2"/>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6" name="Google Shape;146;p2"/>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7" name="Google Shape;147;p2"/>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3"/>
          <p:cNvSpPr/>
          <p:nvPr/>
        </p:nvSpPr>
        <p:spPr>
          <a:xfrm>
            <a:off x="-337092" y="4343275"/>
            <a:ext cx="4402035" cy="2657917"/>
          </a:xfrm>
          <a:custGeom>
            <a:avLst/>
            <a:gdLst/>
            <a:ahLst/>
            <a:cxnLst/>
            <a:rect l="l" t="t" r="r" b="b"/>
            <a:pathLst>
              <a:path w="100710" h="60808" extrusionOk="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0" name="Google Shape;150;p3"/>
          <p:cNvSpPr txBox="1">
            <a:spLocks noGrp="1"/>
          </p:cNvSpPr>
          <p:nvPr>
            <p:ph type="title" hasCustomPrompt="1"/>
          </p:nvPr>
        </p:nvSpPr>
        <p:spPr>
          <a:xfrm>
            <a:off x="3550400" y="1848117"/>
            <a:ext cx="5091200" cy="187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6000">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151" name="Google Shape;151;p3"/>
          <p:cNvSpPr txBox="1">
            <a:spLocks noGrp="1"/>
          </p:cNvSpPr>
          <p:nvPr>
            <p:ph type="title" idx="2"/>
          </p:nvPr>
        </p:nvSpPr>
        <p:spPr>
          <a:xfrm>
            <a:off x="3895000" y="3009069"/>
            <a:ext cx="4402000" cy="94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400"/>
              <a:buNone/>
              <a:defRPr sz="5867">
                <a:solidFill>
                  <a:schemeClr val="accent1"/>
                </a:solidFill>
              </a:defRPr>
            </a:lvl1pPr>
            <a:lvl2pPr lvl="1" algn="ctr" rtl="0">
              <a:spcBef>
                <a:spcPts val="0"/>
              </a:spcBef>
              <a:spcAft>
                <a:spcPts val="0"/>
              </a:spcAft>
              <a:buClr>
                <a:schemeClr val="accent1"/>
              </a:buClr>
              <a:buSzPts val="4400"/>
              <a:buNone/>
              <a:defRPr sz="5867">
                <a:solidFill>
                  <a:schemeClr val="accent1"/>
                </a:solidFill>
              </a:defRPr>
            </a:lvl2pPr>
            <a:lvl3pPr lvl="2" algn="ctr" rtl="0">
              <a:spcBef>
                <a:spcPts val="0"/>
              </a:spcBef>
              <a:spcAft>
                <a:spcPts val="0"/>
              </a:spcAft>
              <a:buClr>
                <a:schemeClr val="accent1"/>
              </a:buClr>
              <a:buSzPts val="4400"/>
              <a:buNone/>
              <a:defRPr sz="5867">
                <a:solidFill>
                  <a:schemeClr val="accent1"/>
                </a:solidFill>
              </a:defRPr>
            </a:lvl3pPr>
            <a:lvl4pPr lvl="3" algn="ctr" rtl="0">
              <a:spcBef>
                <a:spcPts val="0"/>
              </a:spcBef>
              <a:spcAft>
                <a:spcPts val="0"/>
              </a:spcAft>
              <a:buClr>
                <a:schemeClr val="accent1"/>
              </a:buClr>
              <a:buSzPts val="4400"/>
              <a:buNone/>
              <a:defRPr sz="5867">
                <a:solidFill>
                  <a:schemeClr val="accent1"/>
                </a:solidFill>
              </a:defRPr>
            </a:lvl4pPr>
            <a:lvl5pPr lvl="4" algn="ctr" rtl="0">
              <a:spcBef>
                <a:spcPts val="0"/>
              </a:spcBef>
              <a:spcAft>
                <a:spcPts val="0"/>
              </a:spcAft>
              <a:buClr>
                <a:schemeClr val="accent1"/>
              </a:buClr>
              <a:buSzPts val="4400"/>
              <a:buNone/>
              <a:defRPr sz="5867">
                <a:solidFill>
                  <a:schemeClr val="accent1"/>
                </a:solidFill>
              </a:defRPr>
            </a:lvl5pPr>
            <a:lvl6pPr lvl="5" algn="ctr" rtl="0">
              <a:spcBef>
                <a:spcPts val="0"/>
              </a:spcBef>
              <a:spcAft>
                <a:spcPts val="0"/>
              </a:spcAft>
              <a:buClr>
                <a:schemeClr val="accent1"/>
              </a:buClr>
              <a:buSzPts val="4400"/>
              <a:buNone/>
              <a:defRPr sz="5867">
                <a:solidFill>
                  <a:schemeClr val="accent1"/>
                </a:solidFill>
              </a:defRPr>
            </a:lvl6pPr>
            <a:lvl7pPr lvl="6" algn="ctr" rtl="0">
              <a:spcBef>
                <a:spcPts val="0"/>
              </a:spcBef>
              <a:spcAft>
                <a:spcPts val="0"/>
              </a:spcAft>
              <a:buClr>
                <a:schemeClr val="accent1"/>
              </a:buClr>
              <a:buSzPts val="4400"/>
              <a:buNone/>
              <a:defRPr sz="5867">
                <a:solidFill>
                  <a:schemeClr val="accent1"/>
                </a:solidFill>
              </a:defRPr>
            </a:lvl7pPr>
            <a:lvl8pPr lvl="7" algn="ctr" rtl="0">
              <a:spcBef>
                <a:spcPts val="0"/>
              </a:spcBef>
              <a:spcAft>
                <a:spcPts val="0"/>
              </a:spcAft>
              <a:buClr>
                <a:schemeClr val="accent1"/>
              </a:buClr>
              <a:buSzPts val="4400"/>
              <a:buNone/>
              <a:defRPr sz="5867">
                <a:solidFill>
                  <a:schemeClr val="accent1"/>
                </a:solidFill>
              </a:defRPr>
            </a:lvl8pPr>
            <a:lvl9pPr lvl="8" algn="ctr" rtl="0">
              <a:spcBef>
                <a:spcPts val="0"/>
              </a:spcBef>
              <a:spcAft>
                <a:spcPts val="0"/>
              </a:spcAft>
              <a:buClr>
                <a:schemeClr val="accent1"/>
              </a:buClr>
              <a:buSzPts val="4400"/>
              <a:buNone/>
              <a:defRPr sz="5867">
                <a:solidFill>
                  <a:schemeClr val="accent1"/>
                </a:solidFill>
              </a:defRPr>
            </a:lvl9pPr>
          </a:lstStyle>
          <a:p>
            <a:endParaRPr/>
          </a:p>
        </p:txBody>
      </p:sp>
      <p:sp>
        <p:nvSpPr>
          <p:cNvPr id="152" name="Google Shape;152;p3"/>
          <p:cNvSpPr/>
          <p:nvPr/>
        </p:nvSpPr>
        <p:spPr>
          <a:xfrm>
            <a:off x="-493767" y="-302309"/>
            <a:ext cx="3368904" cy="2978749"/>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3" name="Google Shape;153;p3"/>
          <p:cNvSpPr/>
          <p:nvPr/>
        </p:nvSpPr>
        <p:spPr>
          <a:xfrm>
            <a:off x="6813523" y="4531325"/>
            <a:ext cx="5974108" cy="271828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54" name="Google Shape;154;p3"/>
          <p:cNvGrpSpPr/>
          <p:nvPr/>
        </p:nvGrpSpPr>
        <p:grpSpPr>
          <a:xfrm>
            <a:off x="1494283" y="-376772"/>
            <a:ext cx="2356736" cy="1856685"/>
            <a:chOff x="2533100" y="1212175"/>
            <a:chExt cx="1066075" cy="839825"/>
          </a:xfrm>
        </p:grpSpPr>
        <p:sp>
          <p:nvSpPr>
            <p:cNvPr id="155" name="Google Shape;155;p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6" name="Google Shape;156;p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7" name="Google Shape;157;p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8" name="Google Shape;158;p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9" name="Google Shape;159;p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0" name="Google Shape;160;p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1" name="Google Shape;161;p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2" name="Google Shape;162;p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3" name="Google Shape;163;p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4" name="Google Shape;164;p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5" name="Google Shape;165;p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6" name="Google Shape;166;p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7" name="Google Shape;167;p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8" name="Google Shape;168;p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9" name="Google Shape;169;p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0" name="Google Shape;170;p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1" name="Google Shape;171;p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2" name="Google Shape;172;p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3" name="Google Shape;173;p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4" name="Google Shape;174;p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5" name="Google Shape;175;p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76" name="Google Shape;176;p3"/>
          <p:cNvGrpSpPr/>
          <p:nvPr/>
        </p:nvGrpSpPr>
        <p:grpSpPr>
          <a:xfrm>
            <a:off x="6184307" y="5810039"/>
            <a:ext cx="3020405" cy="1708587"/>
            <a:chOff x="3260100" y="4040200"/>
            <a:chExt cx="1579600" cy="893550"/>
          </a:xfrm>
        </p:grpSpPr>
        <p:sp>
          <p:nvSpPr>
            <p:cNvPr id="177" name="Google Shape;177;p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8" name="Google Shape;178;p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9" name="Google Shape;179;p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0" name="Google Shape;180;p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1" name="Google Shape;181;p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2" name="Google Shape;182;p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3" name="Google Shape;183;p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4" name="Google Shape;184;p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5" name="Google Shape;185;p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6" name="Google Shape;186;p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7" name="Google Shape;187;p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8" name="Google Shape;188;p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9" name="Google Shape;189;p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0" name="Google Shape;190;p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1" name="Google Shape;191;p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2" name="Google Shape;192;p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3" name="Google Shape;193;p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4" name="Google Shape;194;p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5" name="Google Shape;195;p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6" name="Google Shape;196;p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7" name="Google Shape;197;p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8" name="Google Shape;198;p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9" name="Google Shape;199;p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0" name="Google Shape;200;p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1" name="Google Shape;201;p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2" name="Google Shape;202;p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3" name="Google Shape;203;p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04" name="Google Shape;204;p3"/>
          <p:cNvGrpSpPr/>
          <p:nvPr/>
        </p:nvGrpSpPr>
        <p:grpSpPr>
          <a:xfrm rot="8219760">
            <a:off x="-243720" y="-249839"/>
            <a:ext cx="1216328" cy="1304140"/>
            <a:chOff x="1721175" y="2665325"/>
            <a:chExt cx="809625" cy="868075"/>
          </a:xfrm>
        </p:grpSpPr>
        <p:sp>
          <p:nvSpPr>
            <p:cNvPr id="205" name="Google Shape;205;p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6" name="Google Shape;206;p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7" name="Google Shape;207;p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8" name="Google Shape;208;p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9" name="Google Shape;209;p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0" name="Google Shape;210;p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1" name="Google Shape;211;p3"/>
          <p:cNvGrpSpPr/>
          <p:nvPr/>
        </p:nvGrpSpPr>
        <p:grpSpPr>
          <a:xfrm>
            <a:off x="11069261" y="2274475"/>
            <a:ext cx="934436" cy="941557"/>
            <a:chOff x="1474000" y="3672875"/>
            <a:chExt cx="492050" cy="495800"/>
          </a:xfrm>
        </p:grpSpPr>
        <p:sp>
          <p:nvSpPr>
            <p:cNvPr id="212" name="Google Shape;212;p3"/>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 name="Google Shape;213;p3"/>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 name="Google Shape;214;p3"/>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 name="Google Shape;215;p3"/>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 name="Google Shape;216;p3"/>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 name="Google Shape;217;p3"/>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 name="Google Shape;218;p3"/>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 name="Google Shape;219;p3"/>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 name="Google Shape;220;p3"/>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1" name="Google Shape;221;p3"/>
          <p:cNvGrpSpPr/>
          <p:nvPr/>
        </p:nvGrpSpPr>
        <p:grpSpPr>
          <a:xfrm>
            <a:off x="3492584" y="-46316"/>
            <a:ext cx="572333" cy="748867"/>
            <a:chOff x="5840625" y="3436675"/>
            <a:chExt cx="429250" cy="561650"/>
          </a:xfrm>
        </p:grpSpPr>
        <p:sp>
          <p:nvSpPr>
            <p:cNvPr id="222" name="Google Shape;222;p3"/>
            <p:cNvSpPr/>
            <p:nvPr/>
          </p:nvSpPr>
          <p:spPr>
            <a:xfrm>
              <a:off x="5928950" y="3436675"/>
              <a:ext cx="132725" cy="215600"/>
            </a:xfrm>
            <a:custGeom>
              <a:avLst/>
              <a:gdLst/>
              <a:ahLst/>
              <a:cxnLst/>
              <a:rect l="l" t="t" r="r" b="b"/>
              <a:pathLst>
                <a:path w="5309" h="8624" extrusionOk="0">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 name="Google Shape;223;p3"/>
            <p:cNvSpPr/>
            <p:nvPr/>
          </p:nvSpPr>
          <p:spPr>
            <a:xfrm>
              <a:off x="5840625" y="3551400"/>
              <a:ext cx="429250" cy="446925"/>
            </a:xfrm>
            <a:custGeom>
              <a:avLst/>
              <a:gdLst/>
              <a:ahLst/>
              <a:cxnLst/>
              <a:rect l="l" t="t" r="r" b="b"/>
              <a:pathLst>
                <a:path w="17170" h="17877" extrusionOk="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 name="Google Shape;224;p3"/>
            <p:cNvSpPr/>
            <p:nvPr/>
          </p:nvSpPr>
          <p:spPr>
            <a:xfrm>
              <a:off x="5918575" y="3604850"/>
              <a:ext cx="82025" cy="324550"/>
            </a:xfrm>
            <a:custGeom>
              <a:avLst/>
              <a:gdLst/>
              <a:ahLst/>
              <a:cxnLst/>
              <a:rect l="l" t="t" r="r" b="b"/>
              <a:pathLst>
                <a:path w="3281" h="12982" extrusionOk="0">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 name="Google Shape;225;p3"/>
            <p:cNvSpPr/>
            <p:nvPr/>
          </p:nvSpPr>
          <p:spPr>
            <a:xfrm>
              <a:off x="6124450" y="3711275"/>
              <a:ext cx="36075" cy="244875"/>
            </a:xfrm>
            <a:custGeom>
              <a:avLst/>
              <a:gdLst/>
              <a:ahLst/>
              <a:cxnLst/>
              <a:rect l="l" t="t" r="r" b="b"/>
              <a:pathLst>
                <a:path w="1443" h="9795" extrusionOk="0">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6" name="Google Shape;226;p3"/>
          <p:cNvGrpSpPr/>
          <p:nvPr/>
        </p:nvGrpSpPr>
        <p:grpSpPr>
          <a:xfrm>
            <a:off x="11324088" y="5699699"/>
            <a:ext cx="934499" cy="1022099"/>
            <a:chOff x="5164825" y="3105675"/>
            <a:chExt cx="569400" cy="622775"/>
          </a:xfrm>
        </p:grpSpPr>
        <p:sp>
          <p:nvSpPr>
            <p:cNvPr id="227" name="Google Shape;227;p3"/>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 name="Google Shape;228;p3"/>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9" name="Google Shape;229;p3"/>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 name="Google Shape;230;p3"/>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 name="Google Shape;231;p3"/>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 name="Google Shape;232;p3"/>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 name="Google Shape;233;p3"/>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4" name="Google Shape;234;p3"/>
          <p:cNvGrpSpPr/>
          <p:nvPr/>
        </p:nvGrpSpPr>
        <p:grpSpPr>
          <a:xfrm rot="3369565">
            <a:off x="9628962" y="4428575"/>
            <a:ext cx="652953" cy="2244211"/>
            <a:chOff x="4871700" y="1797250"/>
            <a:chExt cx="319900" cy="1099500"/>
          </a:xfrm>
        </p:grpSpPr>
        <p:sp>
          <p:nvSpPr>
            <p:cNvPr id="235" name="Google Shape;235;p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 name="Google Shape;236;p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7" name="Google Shape;237;p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8" name="Google Shape;238;p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9" name="Google Shape;239;p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0" name="Google Shape;240;p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1" name="Google Shape;241;p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2" name="Google Shape;242;p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3" name="Google Shape;243;p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4" name="Google Shape;244;p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5" name="Google Shape;245;p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6" name="Google Shape;246;p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7" name="Google Shape;247;p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8" name="Google Shape;248;p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49" name="Google Shape;249;p3"/>
          <p:cNvSpPr txBox="1">
            <a:spLocks noGrp="1"/>
          </p:cNvSpPr>
          <p:nvPr>
            <p:ph type="subTitle" idx="1"/>
          </p:nvPr>
        </p:nvSpPr>
        <p:spPr>
          <a:xfrm>
            <a:off x="4016000" y="3899633"/>
            <a:ext cx="41600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400">
                <a:solidFill>
                  <a:schemeClr val="accent1"/>
                </a:solidFill>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2133"/>
              </a:spcBef>
              <a:spcAft>
                <a:spcPts val="0"/>
              </a:spcAft>
              <a:buClr>
                <a:schemeClr val="accent1"/>
              </a:buClr>
              <a:buSzPts val="1800"/>
              <a:buNone/>
              <a:defRPr sz="2400">
                <a:solidFill>
                  <a:schemeClr val="accent1"/>
                </a:solidFill>
              </a:defRPr>
            </a:lvl3pPr>
            <a:lvl4pPr lvl="3" algn="ctr" rtl="0">
              <a:spcBef>
                <a:spcPts val="2133"/>
              </a:spcBef>
              <a:spcAft>
                <a:spcPts val="0"/>
              </a:spcAft>
              <a:buClr>
                <a:schemeClr val="accent1"/>
              </a:buClr>
              <a:buSzPts val="1800"/>
              <a:buNone/>
              <a:defRPr sz="2400">
                <a:solidFill>
                  <a:schemeClr val="accent1"/>
                </a:solidFill>
              </a:defRPr>
            </a:lvl4pPr>
            <a:lvl5pPr lvl="4" algn="ctr" rtl="0">
              <a:spcBef>
                <a:spcPts val="2133"/>
              </a:spcBef>
              <a:spcAft>
                <a:spcPts val="0"/>
              </a:spcAft>
              <a:buClr>
                <a:schemeClr val="accent1"/>
              </a:buClr>
              <a:buSzPts val="1800"/>
              <a:buNone/>
              <a:defRPr sz="2400">
                <a:solidFill>
                  <a:schemeClr val="accent1"/>
                </a:solidFill>
              </a:defRPr>
            </a:lvl5pPr>
            <a:lvl6pPr lvl="5" algn="ctr" rtl="0">
              <a:spcBef>
                <a:spcPts val="2133"/>
              </a:spcBef>
              <a:spcAft>
                <a:spcPts val="0"/>
              </a:spcAft>
              <a:buClr>
                <a:schemeClr val="accent1"/>
              </a:buClr>
              <a:buSzPts val="1800"/>
              <a:buNone/>
              <a:defRPr sz="2400">
                <a:solidFill>
                  <a:schemeClr val="accent1"/>
                </a:solidFill>
              </a:defRPr>
            </a:lvl6pPr>
            <a:lvl7pPr lvl="6" algn="ctr" rtl="0">
              <a:spcBef>
                <a:spcPts val="2133"/>
              </a:spcBef>
              <a:spcAft>
                <a:spcPts val="0"/>
              </a:spcAft>
              <a:buClr>
                <a:schemeClr val="accent1"/>
              </a:buClr>
              <a:buSzPts val="1800"/>
              <a:buNone/>
              <a:defRPr sz="2400">
                <a:solidFill>
                  <a:schemeClr val="accent1"/>
                </a:solidFill>
              </a:defRPr>
            </a:lvl7pPr>
            <a:lvl8pPr lvl="7" algn="ctr" rtl="0">
              <a:spcBef>
                <a:spcPts val="2133"/>
              </a:spcBef>
              <a:spcAft>
                <a:spcPts val="0"/>
              </a:spcAft>
              <a:buClr>
                <a:schemeClr val="accent1"/>
              </a:buClr>
              <a:buSzPts val="1800"/>
              <a:buNone/>
              <a:defRPr sz="2400">
                <a:solidFill>
                  <a:schemeClr val="accent1"/>
                </a:solidFill>
              </a:defRPr>
            </a:lvl8pPr>
            <a:lvl9pPr lvl="8" algn="ctr" rtl="0">
              <a:spcBef>
                <a:spcPts val="2133"/>
              </a:spcBef>
              <a:spcAft>
                <a:spcPts val="2133"/>
              </a:spcAft>
              <a:buClr>
                <a:schemeClr val="accent1"/>
              </a:buClr>
              <a:buSzPts val="1800"/>
              <a:buNone/>
              <a:defRPr sz="2400">
                <a:solidFill>
                  <a:schemeClr val="accent1"/>
                </a:solidFill>
              </a:defRPr>
            </a:lvl9pPr>
          </a:lstStyle>
          <a:p>
            <a:endParaRPr/>
          </a:p>
        </p:txBody>
      </p:sp>
      <p:sp>
        <p:nvSpPr>
          <p:cNvPr id="250" name="Google Shape;250;p3"/>
          <p:cNvSpPr/>
          <p:nvPr/>
        </p:nvSpPr>
        <p:spPr>
          <a:xfrm>
            <a:off x="8378713" y="-457299"/>
            <a:ext cx="4160056" cy="2948327"/>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51" name="Google Shape;251;p3"/>
          <p:cNvGrpSpPr/>
          <p:nvPr/>
        </p:nvGrpSpPr>
        <p:grpSpPr>
          <a:xfrm>
            <a:off x="244666" y="4920533"/>
            <a:ext cx="2630451" cy="1622267"/>
            <a:chOff x="3095850" y="2740875"/>
            <a:chExt cx="1972838" cy="1216700"/>
          </a:xfrm>
        </p:grpSpPr>
        <p:sp>
          <p:nvSpPr>
            <p:cNvPr id="252" name="Google Shape;252;p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3" name="Google Shape;253;p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4" name="Google Shape;254;p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5" name="Google Shape;255;p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6" name="Google Shape;256;p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57" name="Google Shape;257;p3"/>
          <p:cNvGrpSpPr/>
          <p:nvPr/>
        </p:nvGrpSpPr>
        <p:grpSpPr>
          <a:xfrm rot="659021">
            <a:off x="9283287" y="383347"/>
            <a:ext cx="2350908" cy="1841584"/>
            <a:chOff x="3495050" y="1152875"/>
            <a:chExt cx="1082275" cy="847800"/>
          </a:xfrm>
        </p:grpSpPr>
        <p:sp>
          <p:nvSpPr>
            <p:cNvPr id="258" name="Google Shape;258;p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9" name="Google Shape;259;p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0" name="Google Shape;260;p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1" name="Google Shape;261;p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2" name="Google Shape;262;p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3" name="Google Shape;263;p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4" name="Google Shape;264;p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5" name="Google Shape;265;p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66" name="Google Shape;266;p3"/>
          <p:cNvGrpSpPr/>
          <p:nvPr/>
        </p:nvGrpSpPr>
        <p:grpSpPr>
          <a:xfrm>
            <a:off x="11208280" y="-120150"/>
            <a:ext cx="656392" cy="1343460"/>
            <a:chOff x="5291025" y="2315450"/>
            <a:chExt cx="319900" cy="654750"/>
          </a:xfrm>
        </p:grpSpPr>
        <p:sp>
          <p:nvSpPr>
            <p:cNvPr id="267" name="Google Shape;267;p3"/>
            <p:cNvSpPr/>
            <p:nvPr/>
          </p:nvSpPr>
          <p:spPr>
            <a:xfrm>
              <a:off x="5382925" y="2317775"/>
              <a:ext cx="193675" cy="348975"/>
            </a:xfrm>
            <a:custGeom>
              <a:avLst/>
              <a:gdLst/>
              <a:ahLst/>
              <a:cxnLst/>
              <a:rect l="l" t="t" r="r" b="b"/>
              <a:pathLst>
                <a:path w="7747" h="13959" extrusionOk="0">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8" name="Google Shape;268;p3"/>
            <p:cNvSpPr/>
            <p:nvPr/>
          </p:nvSpPr>
          <p:spPr>
            <a:xfrm>
              <a:off x="5322425" y="2315450"/>
              <a:ext cx="196025" cy="342000"/>
            </a:xfrm>
            <a:custGeom>
              <a:avLst/>
              <a:gdLst/>
              <a:ahLst/>
              <a:cxnLst/>
              <a:rect l="l" t="t" r="r" b="b"/>
              <a:pathLst>
                <a:path w="7841" h="13680" extrusionOk="0">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9" name="Google Shape;269;p3"/>
            <p:cNvSpPr/>
            <p:nvPr/>
          </p:nvSpPr>
          <p:spPr>
            <a:xfrm>
              <a:off x="5291025" y="2579050"/>
              <a:ext cx="319900" cy="391150"/>
            </a:xfrm>
            <a:custGeom>
              <a:avLst/>
              <a:gdLst/>
              <a:ahLst/>
              <a:cxnLst/>
              <a:rect l="l" t="t" r="r" b="b"/>
              <a:pathLst>
                <a:path w="12796" h="15646" extrusionOk="0">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70" name="Google Shape;270;p3"/>
          <p:cNvGrpSpPr/>
          <p:nvPr/>
        </p:nvGrpSpPr>
        <p:grpSpPr>
          <a:xfrm>
            <a:off x="368515" y="1919408"/>
            <a:ext cx="652944" cy="1119035"/>
            <a:chOff x="1332275" y="1990950"/>
            <a:chExt cx="359050" cy="615350"/>
          </a:xfrm>
        </p:grpSpPr>
        <p:sp>
          <p:nvSpPr>
            <p:cNvPr id="271" name="Google Shape;271;p3"/>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2" name="Google Shape;272;p3"/>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3" name="Google Shape;273;p3"/>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4" name="Google Shape;274;p3"/>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5" name="Google Shape;275;p3"/>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6" name="Google Shape;276;p3"/>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7" name="Google Shape;277;p3"/>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8" name="Google Shape;278;p3"/>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9" name="Google Shape;279;p3"/>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0" name="Google Shape;280;p3"/>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1" name="Google Shape;281;p3"/>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2" name="Google Shape;282;p3"/>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3" name="Google Shape;283;p3"/>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84" name="Google Shape;284;p3"/>
          <p:cNvGrpSpPr/>
          <p:nvPr/>
        </p:nvGrpSpPr>
        <p:grpSpPr>
          <a:xfrm rot="-7942932">
            <a:off x="7804889" y="-487750"/>
            <a:ext cx="1127521" cy="1108724"/>
            <a:chOff x="4452350" y="1286250"/>
            <a:chExt cx="700275" cy="688600"/>
          </a:xfrm>
        </p:grpSpPr>
        <p:sp>
          <p:nvSpPr>
            <p:cNvPr id="285" name="Google Shape;285;p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6" name="Google Shape;286;p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7" name="Google Shape;287;p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8" name="Google Shape;288;p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9" name="Google Shape;289;p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0" name="Google Shape;290;p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1" name="Google Shape;291;p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2" name="Google Shape;292;p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3" name="Google Shape;293;p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4" name="Google Shape;294;p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5" name="Google Shape;295;p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6" name="Google Shape;296;p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7" name="Google Shape;297;p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98" name="Google Shape;298;p3"/>
          <p:cNvGrpSpPr/>
          <p:nvPr/>
        </p:nvGrpSpPr>
        <p:grpSpPr>
          <a:xfrm>
            <a:off x="3215000" y="5810018"/>
            <a:ext cx="1127533" cy="950767"/>
            <a:chOff x="2385375" y="4063625"/>
            <a:chExt cx="845650" cy="713075"/>
          </a:xfrm>
        </p:grpSpPr>
        <p:sp>
          <p:nvSpPr>
            <p:cNvPr id="299" name="Google Shape;299;p3"/>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0" name="Google Shape;300;p3"/>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1" name="Google Shape;301;p3"/>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2" name="Google Shape;302;p3"/>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303" name="Google Shape;303;p3"/>
          <p:cNvGrpSpPr/>
          <p:nvPr/>
        </p:nvGrpSpPr>
        <p:grpSpPr>
          <a:xfrm rot="2700000">
            <a:off x="-390236" y="4142873"/>
            <a:ext cx="1019847" cy="1530777"/>
            <a:chOff x="3463650" y="2615600"/>
            <a:chExt cx="467625" cy="701900"/>
          </a:xfrm>
        </p:grpSpPr>
        <p:sp>
          <p:nvSpPr>
            <p:cNvPr id="304" name="Google Shape;304;p3"/>
            <p:cNvSpPr/>
            <p:nvPr/>
          </p:nvSpPr>
          <p:spPr>
            <a:xfrm>
              <a:off x="3463650" y="2615600"/>
              <a:ext cx="467625" cy="536200"/>
            </a:xfrm>
            <a:custGeom>
              <a:avLst/>
              <a:gdLst/>
              <a:ahLst/>
              <a:cxnLst/>
              <a:rect l="l" t="t" r="r" b="b"/>
              <a:pathLst>
                <a:path w="18705" h="21448" extrusionOk="0">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5" name="Google Shape;305;p3"/>
            <p:cNvSpPr/>
            <p:nvPr/>
          </p:nvSpPr>
          <p:spPr>
            <a:xfrm>
              <a:off x="3655000" y="3141900"/>
              <a:ext cx="91350" cy="175600"/>
            </a:xfrm>
            <a:custGeom>
              <a:avLst/>
              <a:gdLst/>
              <a:ahLst/>
              <a:cxnLst/>
              <a:rect l="l" t="t" r="r" b="b"/>
              <a:pathLst>
                <a:path w="3654" h="7024" extrusionOk="0">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6" name="Google Shape;306;p3"/>
            <p:cNvSpPr/>
            <p:nvPr/>
          </p:nvSpPr>
          <p:spPr>
            <a:xfrm>
              <a:off x="3611375" y="2701525"/>
              <a:ext cx="82600" cy="450275"/>
            </a:xfrm>
            <a:custGeom>
              <a:avLst/>
              <a:gdLst/>
              <a:ahLst/>
              <a:cxnLst/>
              <a:rect l="l" t="t" r="r" b="b"/>
              <a:pathLst>
                <a:path w="3304" h="18011" extrusionOk="0">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307" name="Google Shape;307;p3"/>
          <p:cNvGrpSpPr/>
          <p:nvPr/>
        </p:nvGrpSpPr>
        <p:grpSpPr>
          <a:xfrm>
            <a:off x="133245" y="5860326"/>
            <a:ext cx="462400" cy="700845"/>
            <a:chOff x="2525525" y="689125"/>
            <a:chExt cx="298400" cy="452275"/>
          </a:xfrm>
        </p:grpSpPr>
        <p:sp>
          <p:nvSpPr>
            <p:cNvPr id="308" name="Google Shape;308;p3"/>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9" name="Google Shape;309;p3"/>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0" name="Google Shape;310;p3"/>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1" name="Google Shape;311;p3"/>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2" name="Google Shape;312;p3"/>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3"/>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3"/>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5" name="Google Shape;315;p3"/>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6" name="Google Shape;316;p3"/>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3"/>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3"/>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3"/>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3"/>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3"/>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3"/>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3"/>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3"/>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3"/>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3"/>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3"/>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3"/>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3"/>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3"/>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6"/>
        <p:cNvGrpSpPr/>
        <p:nvPr/>
      </p:nvGrpSpPr>
      <p:grpSpPr>
        <a:xfrm>
          <a:off x="0" y="0"/>
          <a:ext cx="0" cy="0"/>
          <a:chOff x="0" y="0"/>
          <a:chExt cx="0" cy="0"/>
        </a:xfrm>
      </p:grpSpPr>
      <p:grpSp>
        <p:nvGrpSpPr>
          <p:cNvPr id="617" name="Google Shape;617;p9"/>
          <p:cNvGrpSpPr/>
          <p:nvPr/>
        </p:nvGrpSpPr>
        <p:grpSpPr>
          <a:xfrm>
            <a:off x="-780733" y="-335159"/>
            <a:ext cx="2930263" cy="1657595"/>
            <a:chOff x="3260100" y="4040200"/>
            <a:chExt cx="1579600" cy="893550"/>
          </a:xfrm>
        </p:grpSpPr>
        <p:sp>
          <p:nvSpPr>
            <p:cNvPr id="618" name="Google Shape;618;p9"/>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9" name="Google Shape;619;p9"/>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0" name="Google Shape;620;p9"/>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1" name="Google Shape;621;p9"/>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2" name="Google Shape;622;p9"/>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3" name="Google Shape;623;p9"/>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4" name="Google Shape;624;p9"/>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5" name="Google Shape;625;p9"/>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6" name="Google Shape;626;p9"/>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7" name="Google Shape;627;p9"/>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8" name="Google Shape;628;p9"/>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9" name="Google Shape;629;p9"/>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0" name="Google Shape;630;p9"/>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1" name="Google Shape;631;p9"/>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2" name="Google Shape;632;p9"/>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3" name="Google Shape;633;p9"/>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4" name="Google Shape;634;p9"/>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5" name="Google Shape;635;p9"/>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6" name="Google Shape;636;p9"/>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7" name="Google Shape;637;p9"/>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8" name="Google Shape;638;p9"/>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9" name="Google Shape;639;p9"/>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0" name="Google Shape;640;p9"/>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1" name="Google Shape;641;p9"/>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2" name="Google Shape;642;p9"/>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3" name="Google Shape;643;p9"/>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4" name="Google Shape;644;p9"/>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45" name="Google Shape;645;p9"/>
          <p:cNvGrpSpPr/>
          <p:nvPr/>
        </p:nvGrpSpPr>
        <p:grpSpPr>
          <a:xfrm>
            <a:off x="10523615" y="-50572"/>
            <a:ext cx="2007692" cy="1572725"/>
            <a:chOff x="3495050" y="1152875"/>
            <a:chExt cx="1082275" cy="847800"/>
          </a:xfrm>
        </p:grpSpPr>
        <p:sp>
          <p:nvSpPr>
            <p:cNvPr id="646" name="Google Shape;646;p9"/>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7" name="Google Shape;647;p9"/>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8" name="Google Shape;648;p9"/>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9" name="Google Shape;649;p9"/>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0" name="Google Shape;650;p9"/>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1" name="Google Shape;651;p9"/>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2" name="Google Shape;652;p9"/>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3" name="Google Shape;653;p9"/>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54" name="Google Shape;654;p9"/>
          <p:cNvGrpSpPr/>
          <p:nvPr/>
        </p:nvGrpSpPr>
        <p:grpSpPr>
          <a:xfrm>
            <a:off x="1066381" y="483441"/>
            <a:ext cx="553552" cy="839000"/>
            <a:chOff x="2525525" y="689125"/>
            <a:chExt cx="298400" cy="452275"/>
          </a:xfrm>
        </p:grpSpPr>
        <p:sp>
          <p:nvSpPr>
            <p:cNvPr id="655" name="Google Shape;655;p9"/>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6" name="Google Shape;656;p9"/>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7" name="Google Shape;657;p9"/>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8" name="Google Shape;658;p9"/>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9" name="Google Shape;659;p9"/>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0" name="Google Shape;660;p9"/>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1" name="Google Shape;661;p9"/>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2" name="Google Shape;662;p9"/>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3" name="Google Shape;663;p9"/>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4" name="Google Shape;664;p9"/>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5" name="Google Shape;665;p9"/>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6" name="Google Shape;666;p9"/>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7" name="Google Shape;667;p9"/>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8" name="Google Shape;668;p9"/>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9" name="Google Shape;669;p9"/>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0" name="Google Shape;670;p9"/>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1" name="Google Shape;671;p9"/>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2" name="Google Shape;672;p9"/>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3" name="Google Shape;673;p9"/>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4" name="Google Shape;674;p9"/>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5" name="Google Shape;675;p9"/>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6" name="Google Shape;676;p9"/>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7" name="Google Shape;677;p9"/>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78" name="Google Shape;678;p9"/>
          <p:cNvGrpSpPr/>
          <p:nvPr/>
        </p:nvGrpSpPr>
        <p:grpSpPr>
          <a:xfrm>
            <a:off x="11107211" y="2675428"/>
            <a:ext cx="840484" cy="1507149"/>
            <a:chOff x="6608925" y="2056050"/>
            <a:chExt cx="453075" cy="812450"/>
          </a:xfrm>
        </p:grpSpPr>
        <p:sp>
          <p:nvSpPr>
            <p:cNvPr id="679" name="Google Shape;679;p9"/>
            <p:cNvSpPr/>
            <p:nvPr/>
          </p:nvSpPr>
          <p:spPr>
            <a:xfrm>
              <a:off x="6766525" y="2277050"/>
              <a:ext cx="230350" cy="544975"/>
            </a:xfrm>
            <a:custGeom>
              <a:avLst/>
              <a:gdLst/>
              <a:ahLst/>
              <a:cxnLst/>
              <a:rect l="l" t="t" r="r" b="b"/>
              <a:pathLst>
                <a:path w="9214" h="21799" extrusionOk="0">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0" name="Google Shape;680;p9"/>
            <p:cNvSpPr/>
            <p:nvPr/>
          </p:nvSpPr>
          <p:spPr>
            <a:xfrm>
              <a:off x="6694575" y="2713450"/>
              <a:ext cx="171425" cy="155050"/>
            </a:xfrm>
            <a:custGeom>
              <a:avLst/>
              <a:gdLst/>
              <a:ahLst/>
              <a:cxnLst/>
              <a:rect l="l" t="t" r="r" b="b"/>
              <a:pathLst>
                <a:path w="6857" h="6202" extrusionOk="0">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1" name="Google Shape;681;p9"/>
            <p:cNvSpPr/>
            <p:nvPr/>
          </p:nvSpPr>
          <p:spPr>
            <a:xfrm>
              <a:off x="6890800" y="2558000"/>
              <a:ext cx="171200" cy="155450"/>
            </a:xfrm>
            <a:custGeom>
              <a:avLst/>
              <a:gdLst/>
              <a:ahLst/>
              <a:cxnLst/>
              <a:rect l="l" t="t" r="r" b="b"/>
              <a:pathLst>
                <a:path w="6848" h="6218" extrusionOk="0">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2" name="Google Shape;682;p9"/>
            <p:cNvSpPr/>
            <p:nvPr/>
          </p:nvSpPr>
          <p:spPr>
            <a:xfrm>
              <a:off x="6608925" y="2056050"/>
              <a:ext cx="257075" cy="273950"/>
            </a:xfrm>
            <a:custGeom>
              <a:avLst/>
              <a:gdLst/>
              <a:ahLst/>
              <a:cxnLst/>
              <a:rect l="l" t="t" r="r" b="b"/>
              <a:pathLst>
                <a:path w="10283" h="10958" extrusionOk="0">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3" name="Google Shape;683;p9"/>
            <p:cNvSpPr/>
            <p:nvPr/>
          </p:nvSpPr>
          <p:spPr>
            <a:xfrm>
              <a:off x="6829350" y="2146200"/>
              <a:ext cx="138450" cy="183800"/>
            </a:xfrm>
            <a:custGeom>
              <a:avLst/>
              <a:gdLst/>
              <a:ahLst/>
              <a:cxnLst/>
              <a:rect l="l" t="t" r="r" b="b"/>
              <a:pathLst>
                <a:path w="5538" h="7352" extrusionOk="0">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84" name="Google Shape;684;p9"/>
          <p:cNvGrpSpPr/>
          <p:nvPr/>
        </p:nvGrpSpPr>
        <p:grpSpPr>
          <a:xfrm>
            <a:off x="417666" y="5335847"/>
            <a:ext cx="1169373" cy="1178219"/>
            <a:chOff x="1474000" y="3672875"/>
            <a:chExt cx="492050" cy="495800"/>
          </a:xfrm>
        </p:grpSpPr>
        <p:sp>
          <p:nvSpPr>
            <p:cNvPr id="685" name="Google Shape;685;p9"/>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6" name="Google Shape;686;p9"/>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7" name="Google Shape;687;p9"/>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8" name="Google Shape;688;p9"/>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9" name="Google Shape;689;p9"/>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0" name="Google Shape;690;p9"/>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1" name="Google Shape;691;p9"/>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2" name="Google Shape;692;p9"/>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3" name="Google Shape;693;p9"/>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4" name="Google Shape;694;p9"/>
          <p:cNvGrpSpPr/>
          <p:nvPr/>
        </p:nvGrpSpPr>
        <p:grpSpPr>
          <a:xfrm>
            <a:off x="5134683" y="5590109"/>
            <a:ext cx="908472" cy="904484"/>
            <a:chOff x="2302775" y="3407725"/>
            <a:chExt cx="489725" cy="487575"/>
          </a:xfrm>
        </p:grpSpPr>
        <p:sp>
          <p:nvSpPr>
            <p:cNvPr id="695" name="Google Shape;695;p9"/>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6" name="Google Shape;696;p9"/>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7" name="Google Shape;697;p9"/>
          <p:cNvGrpSpPr/>
          <p:nvPr/>
        </p:nvGrpSpPr>
        <p:grpSpPr>
          <a:xfrm>
            <a:off x="10676990" y="5335820"/>
            <a:ext cx="799533" cy="1040368"/>
            <a:chOff x="6936350" y="2855900"/>
            <a:chExt cx="431000" cy="560825"/>
          </a:xfrm>
        </p:grpSpPr>
        <p:sp>
          <p:nvSpPr>
            <p:cNvPr id="698" name="Google Shape;698;p9"/>
            <p:cNvSpPr/>
            <p:nvPr/>
          </p:nvSpPr>
          <p:spPr>
            <a:xfrm>
              <a:off x="7144575" y="2855900"/>
              <a:ext cx="132525" cy="214775"/>
            </a:xfrm>
            <a:custGeom>
              <a:avLst/>
              <a:gdLst/>
              <a:ahLst/>
              <a:cxnLst/>
              <a:rect l="l" t="t" r="r" b="b"/>
              <a:pathLst>
                <a:path w="5301" h="8591" extrusionOk="0">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9" name="Google Shape;699;p9"/>
            <p:cNvSpPr/>
            <p:nvPr/>
          </p:nvSpPr>
          <p:spPr>
            <a:xfrm>
              <a:off x="6936350" y="2970950"/>
              <a:ext cx="431000" cy="445775"/>
            </a:xfrm>
            <a:custGeom>
              <a:avLst/>
              <a:gdLst/>
              <a:ahLst/>
              <a:cxnLst/>
              <a:rect l="l" t="t" r="r" b="b"/>
              <a:pathLst>
                <a:path w="17240" h="17831" extrusionOk="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0" name="Google Shape;700;p9"/>
            <p:cNvSpPr/>
            <p:nvPr/>
          </p:nvSpPr>
          <p:spPr>
            <a:xfrm>
              <a:off x="7205050" y="3023250"/>
              <a:ext cx="82625" cy="324550"/>
            </a:xfrm>
            <a:custGeom>
              <a:avLst/>
              <a:gdLst/>
              <a:ahLst/>
              <a:cxnLst/>
              <a:rect l="l" t="t" r="r" b="b"/>
              <a:pathLst>
                <a:path w="3305" h="12982" extrusionOk="0">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1" name="Google Shape;701;p9"/>
            <p:cNvSpPr/>
            <p:nvPr/>
          </p:nvSpPr>
          <p:spPr>
            <a:xfrm>
              <a:off x="7045125" y="3132000"/>
              <a:ext cx="36650" cy="244875"/>
            </a:xfrm>
            <a:custGeom>
              <a:avLst/>
              <a:gdLst/>
              <a:ahLst/>
              <a:cxnLst/>
              <a:rect l="l" t="t" r="r" b="b"/>
              <a:pathLst>
                <a:path w="1466" h="9795" extrusionOk="0">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02" name="Google Shape;702;p9"/>
          <p:cNvGrpSpPr/>
          <p:nvPr/>
        </p:nvGrpSpPr>
        <p:grpSpPr>
          <a:xfrm>
            <a:off x="5438394" y="8381"/>
            <a:ext cx="907941" cy="826489"/>
            <a:chOff x="853450" y="2614875"/>
            <a:chExt cx="654325" cy="595625"/>
          </a:xfrm>
        </p:grpSpPr>
        <p:sp>
          <p:nvSpPr>
            <p:cNvPr id="703" name="Google Shape;703;p9"/>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4" name="Google Shape;704;p9"/>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5" name="Google Shape;705;p9"/>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06" name="Google Shape;706;p9"/>
          <p:cNvGrpSpPr/>
          <p:nvPr/>
        </p:nvGrpSpPr>
        <p:grpSpPr>
          <a:xfrm>
            <a:off x="499876" y="2387841"/>
            <a:ext cx="566491" cy="1013655"/>
            <a:chOff x="478300" y="2547225"/>
            <a:chExt cx="305375" cy="546425"/>
          </a:xfrm>
        </p:grpSpPr>
        <p:sp>
          <p:nvSpPr>
            <p:cNvPr id="707" name="Google Shape;707;p9"/>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8" name="Google Shape;708;p9"/>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9" name="Google Shape;709;p9"/>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0" name="Google Shape;710;p9"/>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1" name="Google Shape;711;p9"/>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712" name="Google Shape;712;p9"/>
          <p:cNvSpPr txBox="1">
            <a:spLocks noGrp="1"/>
          </p:cNvSpPr>
          <p:nvPr>
            <p:ph type="subTitle" idx="1"/>
          </p:nvPr>
        </p:nvSpPr>
        <p:spPr>
          <a:xfrm>
            <a:off x="3378600" y="3300167"/>
            <a:ext cx="5434800" cy="12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713" name="Google Shape;713;p9"/>
          <p:cNvSpPr txBox="1">
            <a:spLocks noGrp="1"/>
          </p:cNvSpPr>
          <p:nvPr>
            <p:ph type="title"/>
          </p:nvPr>
        </p:nvSpPr>
        <p:spPr>
          <a:xfrm>
            <a:off x="2736800" y="1872927"/>
            <a:ext cx="6718400" cy="13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9600">
                <a:solidFill>
                  <a:schemeClr val="lt1"/>
                </a:solidFill>
              </a:defRPr>
            </a:lvl1pPr>
            <a:lvl2pPr lvl="1" rtl="0">
              <a:spcBef>
                <a:spcPts val="0"/>
              </a:spcBef>
              <a:spcAft>
                <a:spcPts val="0"/>
              </a:spcAft>
              <a:buClr>
                <a:schemeClr val="lt1"/>
              </a:buClr>
              <a:buSzPts val="7200"/>
              <a:buNone/>
              <a:defRPr sz="9600">
                <a:solidFill>
                  <a:schemeClr val="lt1"/>
                </a:solidFill>
              </a:defRPr>
            </a:lvl2pPr>
            <a:lvl3pPr lvl="2" rtl="0">
              <a:spcBef>
                <a:spcPts val="0"/>
              </a:spcBef>
              <a:spcAft>
                <a:spcPts val="0"/>
              </a:spcAft>
              <a:buClr>
                <a:schemeClr val="lt1"/>
              </a:buClr>
              <a:buSzPts val="7200"/>
              <a:buNone/>
              <a:defRPr sz="9600">
                <a:solidFill>
                  <a:schemeClr val="lt1"/>
                </a:solidFill>
              </a:defRPr>
            </a:lvl3pPr>
            <a:lvl4pPr lvl="3" rtl="0">
              <a:spcBef>
                <a:spcPts val="0"/>
              </a:spcBef>
              <a:spcAft>
                <a:spcPts val="0"/>
              </a:spcAft>
              <a:buClr>
                <a:schemeClr val="lt1"/>
              </a:buClr>
              <a:buSzPts val="7200"/>
              <a:buNone/>
              <a:defRPr sz="9600">
                <a:solidFill>
                  <a:schemeClr val="lt1"/>
                </a:solidFill>
              </a:defRPr>
            </a:lvl4pPr>
            <a:lvl5pPr lvl="4" rtl="0">
              <a:spcBef>
                <a:spcPts val="0"/>
              </a:spcBef>
              <a:spcAft>
                <a:spcPts val="0"/>
              </a:spcAft>
              <a:buClr>
                <a:schemeClr val="lt1"/>
              </a:buClr>
              <a:buSzPts val="7200"/>
              <a:buNone/>
              <a:defRPr sz="9600">
                <a:solidFill>
                  <a:schemeClr val="lt1"/>
                </a:solidFill>
              </a:defRPr>
            </a:lvl5pPr>
            <a:lvl6pPr lvl="5" rtl="0">
              <a:spcBef>
                <a:spcPts val="0"/>
              </a:spcBef>
              <a:spcAft>
                <a:spcPts val="0"/>
              </a:spcAft>
              <a:buClr>
                <a:schemeClr val="lt1"/>
              </a:buClr>
              <a:buSzPts val="7200"/>
              <a:buNone/>
              <a:defRPr sz="9600">
                <a:solidFill>
                  <a:schemeClr val="lt1"/>
                </a:solidFill>
              </a:defRPr>
            </a:lvl6pPr>
            <a:lvl7pPr lvl="6" rtl="0">
              <a:spcBef>
                <a:spcPts val="0"/>
              </a:spcBef>
              <a:spcAft>
                <a:spcPts val="0"/>
              </a:spcAft>
              <a:buClr>
                <a:schemeClr val="lt1"/>
              </a:buClr>
              <a:buSzPts val="7200"/>
              <a:buNone/>
              <a:defRPr sz="9600">
                <a:solidFill>
                  <a:schemeClr val="lt1"/>
                </a:solidFill>
              </a:defRPr>
            </a:lvl7pPr>
            <a:lvl8pPr lvl="7" rtl="0">
              <a:spcBef>
                <a:spcPts val="0"/>
              </a:spcBef>
              <a:spcAft>
                <a:spcPts val="0"/>
              </a:spcAft>
              <a:buClr>
                <a:schemeClr val="lt1"/>
              </a:buClr>
              <a:buSzPts val="7200"/>
              <a:buNone/>
              <a:defRPr sz="9600">
                <a:solidFill>
                  <a:schemeClr val="lt1"/>
                </a:solidFill>
              </a:defRPr>
            </a:lvl8pPr>
            <a:lvl9pPr lvl="8" rtl="0">
              <a:spcBef>
                <a:spcPts val="0"/>
              </a:spcBef>
              <a:spcAft>
                <a:spcPts val="0"/>
              </a:spcAft>
              <a:buClr>
                <a:schemeClr val="lt1"/>
              </a:buClr>
              <a:buSzPts val="7200"/>
              <a:buNone/>
              <a:defRPr sz="96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716"/>
        <p:cNvGrpSpPr/>
        <p:nvPr/>
      </p:nvGrpSpPr>
      <p:grpSpPr>
        <a:xfrm>
          <a:off x="0" y="0"/>
          <a:ext cx="0" cy="0"/>
          <a:chOff x="0" y="0"/>
          <a:chExt cx="0" cy="0"/>
        </a:xfrm>
      </p:grpSpPr>
      <p:sp>
        <p:nvSpPr>
          <p:cNvPr id="717" name="Google Shape;717;p11"/>
          <p:cNvSpPr txBox="1">
            <a:spLocks noGrp="1"/>
          </p:cNvSpPr>
          <p:nvPr>
            <p:ph type="title" hasCustomPrompt="1"/>
          </p:nvPr>
        </p:nvSpPr>
        <p:spPr>
          <a:xfrm>
            <a:off x="2161967" y="1550067"/>
            <a:ext cx="7426800" cy="254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8000"/>
              <a:buNone/>
              <a:defRPr sz="10666">
                <a:solidFill>
                  <a:schemeClr val="accent2"/>
                </a:solidFill>
              </a:defRPr>
            </a:lvl1pPr>
            <a:lvl2pPr lvl="1" algn="ctr" rtl="0">
              <a:spcBef>
                <a:spcPts val="0"/>
              </a:spcBef>
              <a:spcAft>
                <a:spcPts val="0"/>
              </a:spcAft>
              <a:buClr>
                <a:schemeClr val="accent2"/>
              </a:buClr>
              <a:buSzPts val="8000"/>
              <a:buNone/>
              <a:defRPr sz="10666">
                <a:solidFill>
                  <a:schemeClr val="accent2"/>
                </a:solidFill>
              </a:defRPr>
            </a:lvl2pPr>
            <a:lvl3pPr lvl="2" algn="ctr" rtl="0">
              <a:spcBef>
                <a:spcPts val="0"/>
              </a:spcBef>
              <a:spcAft>
                <a:spcPts val="0"/>
              </a:spcAft>
              <a:buClr>
                <a:schemeClr val="accent2"/>
              </a:buClr>
              <a:buSzPts val="8000"/>
              <a:buNone/>
              <a:defRPr sz="10666">
                <a:solidFill>
                  <a:schemeClr val="accent2"/>
                </a:solidFill>
              </a:defRPr>
            </a:lvl3pPr>
            <a:lvl4pPr lvl="3" algn="ctr" rtl="0">
              <a:spcBef>
                <a:spcPts val="0"/>
              </a:spcBef>
              <a:spcAft>
                <a:spcPts val="0"/>
              </a:spcAft>
              <a:buClr>
                <a:schemeClr val="accent2"/>
              </a:buClr>
              <a:buSzPts val="8000"/>
              <a:buNone/>
              <a:defRPr sz="10666">
                <a:solidFill>
                  <a:schemeClr val="accent2"/>
                </a:solidFill>
              </a:defRPr>
            </a:lvl4pPr>
            <a:lvl5pPr lvl="4" algn="ctr" rtl="0">
              <a:spcBef>
                <a:spcPts val="0"/>
              </a:spcBef>
              <a:spcAft>
                <a:spcPts val="0"/>
              </a:spcAft>
              <a:buClr>
                <a:schemeClr val="accent2"/>
              </a:buClr>
              <a:buSzPts val="8000"/>
              <a:buNone/>
              <a:defRPr sz="10666">
                <a:solidFill>
                  <a:schemeClr val="accent2"/>
                </a:solidFill>
              </a:defRPr>
            </a:lvl5pPr>
            <a:lvl6pPr lvl="5" algn="ctr" rtl="0">
              <a:spcBef>
                <a:spcPts val="0"/>
              </a:spcBef>
              <a:spcAft>
                <a:spcPts val="0"/>
              </a:spcAft>
              <a:buClr>
                <a:schemeClr val="accent2"/>
              </a:buClr>
              <a:buSzPts val="8000"/>
              <a:buNone/>
              <a:defRPr sz="10666">
                <a:solidFill>
                  <a:schemeClr val="accent2"/>
                </a:solidFill>
              </a:defRPr>
            </a:lvl6pPr>
            <a:lvl7pPr lvl="6" algn="ctr" rtl="0">
              <a:spcBef>
                <a:spcPts val="0"/>
              </a:spcBef>
              <a:spcAft>
                <a:spcPts val="0"/>
              </a:spcAft>
              <a:buClr>
                <a:schemeClr val="accent2"/>
              </a:buClr>
              <a:buSzPts val="8000"/>
              <a:buNone/>
              <a:defRPr sz="10666">
                <a:solidFill>
                  <a:schemeClr val="accent2"/>
                </a:solidFill>
              </a:defRPr>
            </a:lvl7pPr>
            <a:lvl8pPr lvl="7" algn="ctr" rtl="0">
              <a:spcBef>
                <a:spcPts val="0"/>
              </a:spcBef>
              <a:spcAft>
                <a:spcPts val="0"/>
              </a:spcAft>
              <a:buClr>
                <a:schemeClr val="accent2"/>
              </a:buClr>
              <a:buSzPts val="8000"/>
              <a:buNone/>
              <a:defRPr sz="10666">
                <a:solidFill>
                  <a:schemeClr val="accent2"/>
                </a:solidFill>
              </a:defRPr>
            </a:lvl8pPr>
            <a:lvl9pPr lvl="8" algn="ctr" rtl="0">
              <a:spcBef>
                <a:spcPts val="0"/>
              </a:spcBef>
              <a:spcAft>
                <a:spcPts val="0"/>
              </a:spcAft>
              <a:buClr>
                <a:schemeClr val="accent2"/>
              </a:buClr>
              <a:buSzPts val="8000"/>
              <a:buNone/>
              <a:defRPr sz="10666">
                <a:solidFill>
                  <a:schemeClr val="accent2"/>
                </a:solidFill>
              </a:defRPr>
            </a:lvl9pPr>
          </a:lstStyle>
          <a:p>
            <a:r>
              <a:t>xx%</a:t>
            </a:r>
          </a:p>
        </p:txBody>
      </p:sp>
      <p:sp>
        <p:nvSpPr>
          <p:cNvPr id="718" name="Google Shape;718;p11"/>
          <p:cNvSpPr txBox="1">
            <a:spLocks noGrp="1"/>
          </p:cNvSpPr>
          <p:nvPr>
            <p:ph type="subTitle" idx="1"/>
          </p:nvPr>
        </p:nvSpPr>
        <p:spPr>
          <a:xfrm>
            <a:off x="3334600" y="3899633"/>
            <a:ext cx="55228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400">
                <a:solidFill>
                  <a:schemeClr val="accent1"/>
                </a:solidFill>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2133"/>
              </a:spcBef>
              <a:spcAft>
                <a:spcPts val="0"/>
              </a:spcAft>
              <a:buClr>
                <a:schemeClr val="accent1"/>
              </a:buClr>
              <a:buSzPts val="1800"/>
              <a:buNone/>
              <a:defRPr sz="2400">
                <a:solidFill>
                  <a:schemeClr val="accent1"/>
                </a:solidFill>
              </a:defRPr>
            </a:lvl3pPr>
            <a:lvl4pPr lvl="3" algn="ctr" rtl="0">
              <a:spcBef>
                <a:spcPts val="2133"/>
              </a:spcBef>
              <a:spcAft>
                <a:spcPts val="0"/>
              </a:spcAft>
              <a:buClr>
                <a:schemeClr val="accent1"/>
              </a:buClr>
              <a:buSzPts val="1800"/>
              <a:buNone/>
              <a:defRPr sz="2400">
                <a:solidFill>
                  <a:schemeClr val="accent1"/>
                </a:solidFill>
              </a:defRPr>
            </a:lvl4pPr>
            <a:lvl5pPr lvl="4" algn="ctr" rtl="0">
              <a:spcBef>
                <a:spcPts val="2133"/>
              </a:spcBef>
              <a:spcAft>
                <a:spcPts val="0"/>
              </a:spcAft>
              <a:buClr>
                <a:schemeClr val="accent1"/>
              </a:buClr>
              <a:buSzPts val="1800"/>
              <a:buNone/>
              <a:defRPr sz="2400">
                <a:solidFill>
                  <a:schemeClr val="accent1"/>
                </a:solidFill>
              </a:defRPr>
            </a:lvl5pPr>
            <a:lvl6pPr lvl="5" algn="ctr" rtl="0">
              <a:spcBef>
                <a:spcPts val="2133"/>
              </a:spcBef>
              <a:spcAft>
                <a:spcPts val="0"/>
              </a:spcAft>
              <a:buClr>
                <a:schemeClr val="accent1"/>
              </a:buClr>
              <a:buSzPts val="1800"/>
              <a:buNone/>
              <a:defRPr sz="2400">
                <a:solidFill>
                  <a:schemeClr val="accent1"/>
                </a:solidFill>
              </a:defRPr>
            </a:lvl6pPr>
            <a:lvl7pPr lvl="6" algn="ctr" rtl="0">
              <a:spcBef>
                <a:spcPts val="2133"/>
              </a:spcBef>
              <a:spcAft>
                <a:spcPts val="0"/>
              </a:spcAft>
              <a:buClr>
                <a:schemeClr val="accent1"/>
              </a:buClr>
              <a:buSzPts val="1800"/>
              <a:buNone/>
              <a:defRPr sz="2400">
                <a:solidFill>
                  <a:schemeClr val="accent1"/>
                </a:solidFill>
              </a:defRPr>
            </a:lvl7pPr>
            <a:lvl8pPr lvl="7" algn="ctr" rtl="0">
              <a:spcBef>
                <a:spcPts val="2133"/>
              </a:spcBef>
              <a:spcAft>
                <a:spcPts val="0"/>
              </a:spcAft>
              <a:buClr>
                <a:schemeClr val="accent1"/>
              </a:buClr>
              <a:buSzPts val="1800"/>
              <a:buNone/>
              <a:defRPr sz="2400">
                <a:solidFill>
                  <a:schemeClr val="accent1"/>
                </a:solidFill>
              </a:defRPr>
            </a:lvl8pPr>
            <a:lvl9pPr lvl="8" algn="ctr" rtl="0">
              <a:spcBef>
                <a:spcPts val="2133"/>
              </a:spcBef>
              <a:spcAft>
                <a:spcPts val="2133"/>
              </a:spcAft>
              <a:buClr>
                <a:schemeClr val="accent1"/>
              </a:buClr>
              <a:buSzPts val="1800"/>
              <a:buNone/>
              <a:defRPr sz="2400">
                <a:solidFill>
                  <a:schemeClr val="accent1"/>
                </a:solidFill>
              </a:defRPr>
            </a:lvl9pPr>
          </a:lstStyle>
          <a:p>
            <a:endParaRPr/>
          </a:p>
        </p:txBody>
      </p:sp>
      <p:grpSp>
        <p:nvGrpSpPr>
          <p:cNvPr id="719" name="Google Shape;719;p11"/>
          <p:cNvGrpSpPr/>
          <p:nvPr/>
        </p:nvGrpSpPr>
        <p:grpSpPr>
          <a:xfrm>
            <a:off x="10976392" y="2937553"/>
            <a:ext cx="1056275" cy="1155289"/>
            <a:chOff x="5164825" y="3105675"/>
            <a:chExt cx="569400" cy="622775"/>
          </a:xfrm>
        </p:grpSpPr>
        <p:sp>
          <p:nvSpPr>
            <p:cNvPr id="720" name="Google Shape;720;p11"/>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1" name="Google Shape;721;p11"/>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2" name="Google Shape;722;p11"/>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3" name="Google Shape;723;p11"/>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4" name="Google Shape;724;p11"/>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5" name="Google Shape;725;p11"/>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6" name="Google Shape;726;p11"/>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27" name="Google Shape;727;p11"/>
          <p:cNvGrpSpPr/>
          <p:nvPr/>
        </p:nvGrpSpPr>
        <p:grpSpPr>
          <a:xfrm>
            <a:off x="9318203" y="4470834"/>
            <a:ext cx="749864" cy="1179033"/>
            <a:chOff x="6381525" y="2911575"/>
            <a:chExt cx="404225" cy="635575"/>
          </a:xfrm>
        </p:grpSpPr>
        <p:sp>
          <p:nvSpPr>
            <p:cNvPr id="728" name="Google Shape;728;p11"/>
            <p:cNvSpPr/>
            <p:nvPr/>
          </p:nvSpPr>
          <p:spPr>
            <a:xfrm>
              <a:off x="6412925" y="2911575"/>
              <a:ext cx="285575" cy="305975"/>
            </a:xfrm>
            <a:custGeom>
              <a:avLst/>
              <a:gdLst/>
              <a:ahLst/>
              <a:cxnLst/>
              <a:rect l="l" t="t" r="r" b="b"/>
              <a:pathLst>
                <a:path w="11423" h="12239" extrusionOk="0">
                  <a:moveTo>
                    <a:pt x="6887" y="1"/>
                  </a:moveTo>
                  <a:cubicBezTo>
                    <a:pt x="5235" y="2909"/>
                    <a:pt x="4653" y="6491"/>
                    <a:pt x="5328" y="9795"/>
                  </a:cubicBezTo>
                  <a:cubicBezTo>
                    <a:pt x="3872" y="9387"/>
                    <a:pt x="2351" y="9190"/>
                    <a:pt x="874" y="9190"/>
                  </a:cubicBezTo>
                  <a:cubicBezTo>
                    <a:pt x="581" y="9190"/>
                    <a:pt x="289" y="9198"/>
                    <a:pt x="0" y="9213"/>
                  </a:cubicBezTo>
                  <a:cubicBezTo>
                    <a:pt x="1365" y="9851"/>
                    <a:pt x="5082" y="12238"/>
                    <a:pt x="6799" y="12238"/>
                  </a:cubicBezTo>
                  <a:cubicBezTo>
                    <a:pt x="6897" y="12238"/>
                    <a:pt x="6988" y="12230"/>
                    <a:pt x="7073" y="12214"/>
                  </a:cubicBezTo>
                  <a:cubicBezTo>
                    <a:pt x="8483" y="11850"/>
                    <a:pt x="9915" y="7951"/>
                    <a:pt x="11326" y="7951"/>
                  </a:cubicBezTo>
                  <a:cubicBezTo>
                    <a:pt x="11359" y="7951"/>
                    <a:pt x="11391" y="7953"/>
                    <a:pt x="11423" y="7957"/>
                  </a:cubicBezTo>
                  <a:cubicBezTo>
                    <a:pt x="11103" y="7897"/>
                    <a:pt x="10779" y="7869"/>
                    <a:pt x="10454" y="7869"/>
                  </a:cubicBezTo>
                  <a:cubicBezTo>
                    <a:pt x="9124" y="7869"/>
                    <a:pt x="7780" y="8353"/>
                    <a:pt x="6677" y="9213"/>
                  </a:cubicBezTo>
                  <a:cubicBezTo>
                    <a:pt x="6770" y="6119"/>
                    <a:pt x="6887" y="3118"/>
                    <a:pt x="6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9" name="Google Shape;729;p11"/>
            <p:cNvSpPr/>
            <p:nvPr/>
          </p:nvSpPr>
          <p:spPr>
            <a:xfrm>
              <a:off x="6381525" y="3187650"/>
              <a:ext cx="404225" cy="359500"/>
            </a:xfrm>
            <a:custGeom>
              <a:avLst/>
              <a:gdLst/>
              <a:ahLst/>
              <a:cxnLst/>
              <a:rect l="l" t="t" r="r" b="b"/>
              <a:pathLst>
                <a:path w="16169" h="14380" extrusionOk="0">
                  <a:moveTo>
                    <a:pt x="7942" y="0"/>
                  </a:moveTo>
                  <a:cubicBezTo>
                    <a:pt x="7260" y="0"/>
                    <a:pt x="6575" y="100"/>
                    <a:pt x="5909" y="310"/>
                  </a:cubicBezTo>
                  <a:lnTo>
                    <a:pt x="5607" y="1264"/>
                  </a:lnTo>
                  <a:cubicBezTo>
                    <a:pt x="5607" y="985"/>
                    <a:pt x="5700" y="683"/>
                    <a:pt x="5700" y="403"/>
                  </a:cubicBezTo>
                  <a:lnTo>
                    <a:pt x="5700" y="403"/>
                  </a:lnTo>
                  <a:cubicBezTo>
                    <a:pt x="2117" y="1660"/>
                    <a:pt x="0" y="5917"/>
                    <a:pt x="1256" y="9523"/>
                  </a:cubicBezTo>
                  <a:cubicBezTo>
                    <a:pt x="2278" y="12436"/>
                    <a:pt x="5283" y="14380"/>
                    <a:pt x="8296" y="14380"/>
                  </a:cubicBezTo>
                  <a:cubicBezTo>
                    <a:pt x="8989" y="14380"/>
                    <a:pt x="9683" y="14277"/>
                    <a:pt x="10353" y="14059"/>
                  </a:cubicBezTo>
                  <a:cubicBezTo>
                    <a:pt x="13958" y="12896"/>
                    <a:pt x="16169" y="8546"/>
                    <a:pt x="15005" y="4963"/>
                  </a:cubicBezTo>
                  <a:cubicBezTo>
                    <a:pt x="14053" y="2029"/>
                    <a:pt x="11026"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30" name="Google Shape;730;p11"/>
          <p:cNvGrpSpPr/>
          <p:nvPr/>
        </p:nvGrpSpPr>
        <p:grpSpPr>
          <a:xfrm rot="892097">
            <a:off x="-37851" y="-59612"/>
            <a:ext cx="1977616" cy="1557912"/>
            <a:chOff x="2533100" y="1212175"/>
            <a:chExt cx="1066075" cy="839825"/>
          </a:xfrm>
        </p:grpSpPr>
        <p:sp>
          <p:nvSpPr>
            <p:cNvPr id="731" name="Google Shape;731;p11"/>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2" name="Google Shape;732;p11"/>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3" name="Google Shape;733;p11"/>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4" name="Google Shape;734;p11"/>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5" name="Google Shape;735;p11"/>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6" name="Google Shape;736;p11"/>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7" name="Google Shape;737;p11"/>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8" name="Google Shape;738;p11"/>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9" name="Google Shape;739;p11"/>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0" name="Google Shape;740;p11"/>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1" name="Google Shape;741;p11"/>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2" name="Google Shape;742;p11"/>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3" name="Google Shape;743;p11"/>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4" name="Google Shape;744;p11"/>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5" name="Google Shape;745;p11"/>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6" name="Google Shape;746;p11"/>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7" name="Google Shape;747;p11"/>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8" name="Google Shape;748;p11"/>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9" name="Google Shape;749;p11"/>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0" name="Google Shape;750;p11"/>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1" name="Google Shape;751;p11"/>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52" name="Google Shape;752;p11"/>
          <p:cNvGrpSpPr/>
          <p:nvPr/>
        </p:nvGrpSpPr>
        <p:grpSpPr>
          <a:xfrm>
            <a:off x="9533689" y="1609725"/>
            <a:ext cx="754428" cy="1211164"/>
            <a:chOff x="1054675" y="3219250"/>
            <a:chExt cx="332875" cy="534400"/>
          </a:xfrm>
        </p:grpSpPr>
        <p:sp>
          <p:nvSpPr>
            <p:cNvPr id="753" name="Google Shape;753;p11"/>
            <p:cNvSpPr/>
            <p:nvPr/>
          </p:nvSpPr>
          <p:spPr>
            <a:xfrm>
              <a:off x="1054675" y="3415400"/>
              <a:ext cx="332875" cy="338250"/>
            </a:xfrm>
            <a:custGeom>
              <a:avLst/>
              <a:gdLst/>
              <a:ahLst/>
              <a:cxnLst/>
              <a:rect l="l" t="t" r="r" b="b"/>
              <a:pathLst>
                <a:path w="13315" h="13530" extrusionOk="0">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4" name="Google Shape;754;p11"/>
            <p:cNvSpPr/>
            <p:nvPr/>
          </p:nvSpPr>
          <p:spPr>
            <a:xfrm>
              <a:off x="1212275" y="3418150"/>
              <a:ext cx="128575" cy="232650"/>
            </a:xfrm>
            <a:custGeom>
              <a:avLst/>
              <a:gdLst/>
              <a:ahLst/>
              <a:cxnLst/>
              <a:rect l="l" t="t" r="r" b="b"/>
              <a:pathLst>
                <a:path w="5143" h="9306" extrusionOk="0">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5" name="Google Shape;755;p11"/>
            <p:cNvSpPr/>
            <p:nvPr/>
          </p:nvSpPr>
          <p:spPr>
            <a:xfrm>
              <a:off x="1166350" y="3219250"/>
              <a:ext cx="137850" cy="184375"/>
            </a:xfrm>
            <a:custGeom>
              <a:avLst/>
              <a:gdLst/>
              <a:ahLst/>
              <a:cxnLst/>
              <a:rect l="l" t="t" r="r" b="b"/>
              <a:pathLst>
                <a:path w="5514" h="7375" extrusionOk="0">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56" name="Google Shape;756;p11"/>
          <p:cNvGrpSpPr/>
          <p:nvPr/>
        </p:nvGrpSpPr>
        <p:grpSpPr>
          <a:xfrm>
            <a:off x="5542340" y="217613"/>
            <a:ext cx="666061" cy="1141515"/>
            <a:chOff x="1332275" y="1990950"/>
            <a:chExt cx="359050" cy="615350"/>
          </a:xfrm>
        </p:grpSpPr>
        <p:sp>
          <p:nvSpPr>
            <p:cNvPr id="757" name="Google Shape;757;p11"/>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8" name="Google Shape;758;p11"/>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9" name="Google Shape;759;p11"/>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0" name="Google Shape;760;p11"/>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1" name="Google Shape;761;p11"/>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2" name="Google Shape;762;p11"/>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3" name="Google Shape;763;p11"/>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4" name="Google Shape;764;p11"/>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5" name="Google Shape;765;p11"/>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6" name="Google Shape;766;p11"/>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7" name="Google Shape;767;p11"/>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8" name="Google Shape;768;p11"/>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9" name="Google Shape;769;p11"/>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70" name="Google Shape;770;p11"/>
          <p:cNvGrpSpPr/>
          <p:nvPr/>
        </p:nvGrpSpPr>
        <p:grpSpPr>
          <a:xfrm rot="3749597">
            <a:off x="1863377" y="5549579"/>
            <a:ext cx="1169364" cy="1178188"/>
            <a:chOff x="1474000" y="3672875"/>
            <a:chExt cx="492050" cy="495800"/>
          </a:xfrm>
        </p:grpSpPr>
        <p:sp>
          <p:nvSpPr>
            <p:cNvPr id="771" name="Google Shape;771;p11"/>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2" name="Google Shape;772;p11"/>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3" name="Google Shape;773;p11"/>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4" name="Google Shape;774;p11"/>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5" name="Google Shape;775;p11"/>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6" name="Google Shape;776;p11"/>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7" name="Google Shape;777;p11"/>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8" name="Google Shape;778;p11"/>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9" name="Google Shape;779;p11"/>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80" name="Google Shape;780;p11"/>
          <p:cNvGrpSpPr/>
          <p:nvPr/>
        </p:nvGrpSpPr>
        <p:grpSpPr>
          <a:xfrm>
            <a:off x="2803972" y="336035"/>
            <a:ext cx="890061" cy="904669"/>
            <a:chOff x="1980625" y="1091425"/>
            <a:chExt cx="479800" cy="487675"/>
          </a:xfrm>
        </p:grpSpPr>
        <p:sp>
          <p:nvSpPr>
            <p:cNvPr id="781" name="Google Shape;781;p11"/>
            <p:cNvSpPr/>
            <p:nvPr/>
          </p:nvSpPr>
          <p:spPr>
            <a:xfrm>
              <a:off x="2234725" y="1128400"/>
              <a:ext cx="90175" cy="40750"/>
            </a:xfrm>
            <a:custGeom>
              <a:avLst/>
              <a:gdLst/>
              <a:ahLst/>
              <a:cxnLst/>
              <a:rect l="l" t="t" r="r" b="b"/>
              <a:pathLst>
                <a:path w="3607" h="1630" extrusionOk="0">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2" name="Google Shape;782;p11"/>
            <p:cNvSpPr/>
            <p:nvPr/>
          </p:nvSpPr>
          <p:spPr>
            <a:xfrm>
              <a:off x="2155050" y="1091425"/>
              <a:ext cx="305375" cy="374525"/>
            </a:xfrm>
            <a:custGeom>
              <a:avLst/>
              <a:gdLst/>
              <a:ahLst/>
              <a:cxnLst/>
              <a:rect l="l" t="t" r="r" b="b"/>
              <a:pathLst>
                <a:path w="12215" h="14981" extrusionOk="0">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3" name="Google Shape;783;p11"/>
            <p:cNvSpPr/>
            <p:nvPr/>
          </p:nvSpPr>
          <p:spPr>
            <a:xfrm>
              <a:off x="2234725" y="1198200"/>
              <a:ext cx="92500" cy="44850"/>
            </a:xfrm>
            <a:custGeom>
              <a:avLst/>
              <a:gdLst/>
              <a:ahLst/>
              <a:cxnLst/>
              <a:rect l="l" t="t" r="r" b="b"/>
              <a:pathLst>
                <a:path w="3700" h="1794" extrusionOk="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4" name="Google Shape;784;p11"/>
            <p:cNvSpPr/>
            <p:nvPr/>
          </p:nvSpPr>
          <p:spPr>
            <a:xfrm>
              <a:off x="2368500" y="1276125"/>
              <a:ext cx="55275" cy="43075"/>
            </a:xfrm>
            <a:custGeom>
              <a:avLst/>
              <a:gdLst/>
              <a:ahLst/>
              <a:cxnLst/>
              <a:rect l="l" t="t" r="r" b="b"/>
              <a:pathLst>
                <a:path w="2211" h="1723" extrusionOk="0">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5" name="Google Shape;785;p11"/>
            <p:cNvSpPr/>
            <p:nvPr/>
          </p:nvSpPr>
          <p:spPr>
            <a:xfrm>
              <a:off x="2305100" y="1387225"/>
              <a:ext cx="55875" cy="32000"/>
            </a:xfrm>
            <a:custGeom>
              <a:avLst/>
              <a:gdLst/>
              <a:ahLst/>
              <a:cxnLst/>
              <a:rect l="l" t="t" r="r" b="b"/>
              <a:pathLst>
                <a:path w="2235" h="1280" extrusionOk="0">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6" name="Google Shape;786;p11"/>
            <p:cNvSpPr/>
            <p:nvPr/>
          </p:nvSpPr>
          <p:spPr>
            <a:xfrm>
              <a:off x="2365600" y="1232500"/>
              <a:ext cx="24450" cy="21550"/>
            </a:xfrm>
            <a:custGeom>
              <a:avLst/>
              <a:gdLst/>
              <a:ahLst/>
              <a:cxnLst/>
              <a:rect l="l" t="t" r="r" b="b"/>
              <a:pathLst>
                <a:path w="978" h="862" extrusionOk="0">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7" name="Google Shape;787;p11"/>
            <p:cNvSpPr/>
            <p:nvPr/>
          </p:nvSpPr>
          <p:spPr>
            <a:xfrm>
              <a:off x="2363275" y="1390125"/>
              <a:ext cx="58175" cy="44675"/>
            </a:xfrm>
            <a:custGeom>
              <a:avLst/>
              <a:gdLst/>
              <a:ahLst/>
              <a:cxnLst/>
              <a:rect l="l" t="t" r="r" b="b"/>
              <a:pathLst>
                <a:path w="2327" h="1787" extrusionOk="0">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8" name="Google Shape;788;p11"/>
            <p:cNvSpPr/>
            <p:nvPr/>
          </p:nvSpPr>
          <p:spPr>
            <a:xfrm>
              <a:off x="1980625" y="1195650"/>
              <a:ext cx="242500" cy="383450"/>
            </a:xfrm>
            <a:custGeom>
              <a:avLst/>
              <a:gdLst/>
              <a:ahLst/>
              <a:cxnLst/>
              <a:rect l="l" t="t" r="r" b="b"/>
              <a:pathLst>
                <a:path w="9700" h="15338" extrusionOk="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9" name="Google Shape;789;p11"/>
            <p:cNvSpPr/>
            <p:nvPr/>
          </p:nvSpPr>
          <p:spPr>
            <a:xfrm>
              <a:off x="2026525" y="1307525"/>
              <a:ext cx="97150" cy="29125"/>
            </a:xfrm>
            <a:custGeom>
              <a:avLst/>
              <a:gdLst/>
              <a:ahLst/>
              <a:cxnLst/>
              <a:rect l="l" t="t" r="r" b="b"/>
              <a:pathLst>
                <a:path w="3886" h="1165" extrusionOk="0">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0" name="Google Shape;790;p11"/>
            <p:cNvSpPr/>
            <p:nvPr/>
          </p:nvSpPr>
          <p:spPr>
            <a:xfrm>
              <a:off x="2109100" y="1423850"/>
              <a:ext cx="70400" cy="24450"/>
            </a:xfrm>
            <a:custGeom>
              <a:avLst/>
              <a:gdLst/>
              <a:ahLst/>
              <a:cxnLst/>
              <a:rect l="l" t="t" r="r" b="b"/>
              <a:pathLst>
                <a:path w="2816" h="978" extrusionOk="0">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1" name="Google Shape;791;p11"/>
            <p:cNvSpPr/>
            <p:nvPr/>
          </p:nvSpPr>
          <p:spPr>
            <a:xfrm>
              <a:off x="2014300" y="1496550"/>
              <a:ext cx="63425" cy="19225"/>
            </a:xfrm>
            <a:custGeom>
              <a:avLst/>
              <a:gdLst/>
              <a:ahLst/>
              <a:cxnLst/>
              <a:rect l="l" t="t" r="r" b="b"/>
              <a:pathLst>
                <a:path w="2537" h="769" extrusionOk="0">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2" name="Google Shape;792;p11"/>
            <p:cNvSpPr/>
            <p:nvPr/>
          </p:nvSpPr>
          <p:spPr>
            <a:xfrm>
              <a:off x="2135850" y="1368025"/>
              <a:ext cx="29125" cy="18625"/>
            </a:xfrm>
            <a:custGeom>
              <a:avLst/>
              <a:gdLst/>
              <a:ahLst/>
              <a:cxnLst/>
              <a:rect l="l" t="t" r="r" b="b"/>
              <a:pathLst>
                <a:path w="1165" h="745" extrusionOk="0">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3" name="Google Shape;793;p11"/>
            <p:cNvSpPr/>
            <p:nvPr/>
          </p:nvSpPr>
          <p:spPr>
            <a:xfrm>
              <a:off x="2057925" y="1526925"/>
              <a:ext cx="70400" cy="24900"/>
            </a:xfrm>
            <a:custGeom>
              <a:avLst/>
              <a:gdLst/>
              <a:ahLst/>
              <a:cxnLst/>
              <a:rect l="l" t="t" r="r" b="b"/>
              <a:pathLst>
                <a:path w="2816" h="996" extrusionOk="0">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4" name="Google Shape;794;p11"/>
            <p:cNvSpPr/>
            <p:nvPr/>
          </p:nvSpPr>
          <p:spPr>
            <a:xfrm>
              <a:off x="2050950" y="1230175"/>
              <a:ext cx="94250" cy="29100"/>
            </a:xfrm>
            <a:custGeom>
              <a:avLst/>
              <a:gdLst/>
              <a:ahLst/>
              <a:cxnLst/>
              <a:rect l="l" t="t" r="r" b="b"/>
              <a:pathLst>
                <a:path w="3770" h="1164" extrusionOk="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95" name="Google Shape;795;p11"/>
          <p:cNvGrpSpPr/>
          <p:nvPr/>
        </p:nvGrpSpPr>
        <p:grpSpPr>
          <a:xfrm>
            <a:off x="3694049" y="4761226"/>
            <a:ext cx="908472" cy="904484"/>
            <a:chOff x="2302775" y="3407725"/>
            <a:chExt cx="489725" cy="487575"/>
          </a:xfrm>
        </p:grpSpPr>
        <p:sp>
          <p:nvSpPr>
            <p:cNvPr id="796" name="Google Shape;796;p11"/>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7" name="Google Shape;797;p11"/>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98" name="Google Shape;798;p11"/>
          <p:cNvGrpSpPr/>
          <p:nvPr/>
        </p:nvGrpSpPr>
        <p:grpSpPr>
          <a:xfrm>
            <a:off x="8311769" y="301964"/>
            <a:ext cx="749799" cy="972808"/>
            <a:chOff x="3650216" y="-19230"/>
            <a:chExt cx="600416" cy="778912"/>
          </a:xfrm>
        </p:grpSpPr>
        <p:sp>
          <p:nvSpPr>
            <p:cNvPr id="799" name="Google Shape;799;p11"/>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0" name="Google Shape;800;p11"/>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1" name="Google Shape;801;p11"/>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2" name="Google Shape;802;p11"/>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03" name="Google Shape;803;p11"/>
          <p:cNvGrpSpPr/>
          <p:nvPr/>
        </p:nvGrpSpPr>
        <p:grpSpPr>
          <a:xfrm>
            <a:off x="5985562" y="5649881"/>
            <a:ext cx="1568737" cy="1322801"/>
            <a:chOff x="2385375" y="4063625"/>
            <a:chExt cx="845650" cy="713075"/>
          </a:xfrm>
        </p:grpSpPr>
        <p:sp>
          <p:nvSpPr>
            <p:cNvPr id="804" name="Google Shape;804;p11"/>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5" name="Google Shape;805;p11"/>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6" name="Google Shape;806;p11"/>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7" name="Google Shape;807;p11"/>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08" name="Google Shape;808;p11"/>
          <p:cNvGrpSpPr/>
          <p:nvPr/>
        </p:nvGrpSpPr>
        <p:grpSpPr>
          <a:xfrm>
            <a:off x="565871" y="3777970"/>
            <a:ext cx="1213816" cy="1104924"/>
            <a:chOff x="853450" y="2614875"/>
            <a:chExt cx="654325" cy="595625"/>
          </a:xfrm>
        </p:grpSpPr>
        <p:sp>
          <p:nvSpPr>
            <p:cNvPr id="809" name="Google Shape;809;p11"/>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0" name="Google Shape;810;p11"/>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1" name="Google Shape;811;p11"/>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12" name="Google Shape;812;p11"/>
          <p:cNvGrpSpPr/>
          <p:nvPr/>
        </p:nvGrpSpPr>
        <p:grpSpPr>
          <a:xfrm>
            <a:off x="83009" y="1708474"/>
            <a:ext cx="566491" cy="1013655"/>
            <a:chOff x="478300" y="2547225"/>
            <a:chExt cx="305375" cy="546425"/>
          </a:xfrm>
        </p:grpSpPr>
        <p:sp>
          <p:nvSpPr>
            <p:cNvPr id="813" name="Google Shape;813;p11"/>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4" name="Google Shape;814;p11"/>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5" name="Google Shape;815;p11"/>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6" name="Google Shape;816;p11"/>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7" name="Google Shape;817;p11"/>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18" name="Google Shape;818;p11"/>
          <p:cNvGrpSpPr/>
          <p:nvPr/>
        </p:nvGrpSpPr>
        <p:grpSpPr>
          <a:xfrm>
            <a:off x="1655509" y="1967900"/>
            <a:ext cx="1254379" cy="1344937"/>
            <a:chOff x="1721175" y="2665325"/>
            <a:chExt cx="809625" cy="868075"/>
          </a:xfrm>
        </p:grpSpPr>
        <p:sp>
          <p:nvSpPr>
            <p:cNvPr id="819" name="Google Shape;819;p11"/>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0" name="Google Shape;820;p11"/>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1" name="Google Shape;821;p11"/>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2" name="Google Shape;822;p11"/>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3" name="Google Shape;823;p11"/>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4" name="Google Shape;824;p11"/>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25" name="Google Shape;825;p11"/>
          <p:cNvGrpSpPr/>
          <p:nvPr/>
        </p:nvGrpSpPr>
        <p:grpSpPr>
          <a:xfrm>
            <a:off x="9258557" y="4859141"/>
            <a:ext cx="3659745" cy="2257060"/>
            <a:chOff x="3095850" y="2740875"/>
            <a:chExt cx="1972838" cy="1216700"/>
          </a:xfrm>
        </p:grpSpPr>
        <p:sp>
          <p:nvSpPr>
            <p:cNvPr id="826" name="Google Shape;826;p11"/>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7" name="Google Shape;827;p11"/>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8" name="Google Shape;828;p11"/>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9" name="Google Shape;829;p11"/>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0" name="Google Shape;830;p11"/>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31" name="Google Shape;831;p11"/>
          <p:cNvGrpSpPr/>
          <p:nvPr/>
        </p:nvGrpSpPr>
        <p:grpSpPr>
          <a:xfrm rot="2914635">
            <a:off x="-743089" y="5727632"/>
            <a:ext cx="2585428" cy="1167288"/>
            <a:chOff x="2915775" y="2073500"/>
            <a:chExt cx="874750" cy="394925"/>
          </a:xfrm>
        </p:grpSpPr>
        <p:sp>
          <p:nvSpPr>
            <p:cNvPr id="832" name="Google Shape;832;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3" name="Google Shape;833;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4" name="Google Shape;834;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5" name="Google Shape;835;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6" name="Google Shape;836;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7" name="Google Shape;837;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8" name="Google Shape;838;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9" name="Google Shape;839;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0" name="Google Shape;840;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1" name="Google Shape;841;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2" name="Google Shape;842;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3" name="Google Shape;843;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4" name="Google Shape;844;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5" name="Google Shape;845;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6" name="Google Shape;846;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7" name="Google Shape;847;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8" name="Google Shape;848;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9" name="Google Shape;849;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0" name="Google Shape;850;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1" name="Google Shape;851;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52" name="Google Shape;852;p11"/>
          <p:cNvGrpSpPr/>
          <p:nvPr/>
        </p:nvGrpSpPr>
        <p:grpSpPr>
          <a:xfrm rot="2914635">
            <a:off x="10211811" y="135699"/>
            <a:ext cx="2585428" cy="1167288"/>
            <a:chOff x="2915775" y="2073500"/>
            <a:chExt cx="874750" cy="394925"/>
          </a:xfrm>
        </p:grpSpPr>
        <p:sp>
          <p:nvSpPr>
            <p:cNvPr id="853" name="Google Shape;853;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4" name="Google Shape;854;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5" name="Google Shape;855;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6" name="Google Shape;856;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7" name="Google Shape;857;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8" name="Google Shape;858;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9" name="Google Shape;859;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0" name="Google Shape;860;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1" name="Google Shape;861;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2" name="Google Shape;862;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3" name="Google Shape;863;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4" name="Google Shape;864;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5" name="Google Shape;865;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6" name="Google Shape;866;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7" name="Google Shape;867;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8" name="Google Shape;868;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9" name="Google Shape;869;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0" name="Google Shape;870;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1" name="Google Shape;871;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2" name="Google Shape;872;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3"/>
        <p:cNvGrpSpPr/>
        <p:nvPr/>
      </p:nvGrpSpPr>
      <p:grpSpPr>
        <a:xfrm>
          <a:off x="0" y="0"/>
          <a:ext cx="0" cy="0"/>
          <a:chOff x="0" y="0"/>
          <a:chExt cx="0" cy="0"/>
        </a:xfrm>
      </p:grpSpPr>
      <p:sp>
        <p:nvSpPr>
          <p:cNvPr id="874" name="Google Shape;874;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2">
  <p:cSld name="CUSTOM_1">
    <p:spTree>
      <p:nvGrpSpPr>
        <p:cNvPr id="1" name="Shape 924"/>
        <p:cNvGrpSpPr/>
        <p:nvPr/>
      </p:nvGrpSpPr>
      <p:grpSpPr>
        <a:xfrm>
          <a:off x="0" y="0"/>
          <a:ext cx="0" cy="0"/>
          <a:chOff x="0" y="0"/>
          <a:chExt cx="0" cy="0"/>
        </a:xfrm>
      </p:grpSpPr>
      <p:sp>
        <p:nvSpPr>
          <p:cNvPr id="925" name="Google Shape;925;p14"/>
          <p:cNvSpPr txBox="1">
            <a:spLocks noGrp="1"/>
          </p:cNvSpPr>
          <p:nvPr>
            <p:ph type="title"/>
          </p:nvPr>
        </p:nvSpPr>
        <p:spPr>
          <a:xfrm>
            <a:off x="4461000" y="3824887"/>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2"/>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926" name="Google Shape;926;p14"/>
          <p:cNvSpPr txBox="1">
            <a:spLocks noGrp="1"/>
          </p:cNvSpPr>
          <p:nvPr>
            <p:ph type="subTitle" idx="1"/>
          </p:nvPr>
        </p:nvSpPr>
        <p:spPr>
          <a:xfrm>
            <a:off x="4550800" y="4397940"/>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927" name="Google Shape;927;p14"/>
          <p:cNvSpPr txBox="1">
            <a:spLocks noGrp="1"/>
          </p:cNvSpPr>
          <p:nvPr>
            <p:ph type="title" idx="2"/>
          </p:nvPr>
        </p:nvSpPr>
        <p:spPr>
          <a:xfrm>
            <a:off x="7971033" y="3824887"/>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2"/>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928" name="Google Shape;928;p14"/>
          <p:cNvSpPr txBox="1">
            <a:spLocks noGrp="1"/>
          </p:cNvSpPr>
          <p:nvPr>
            <p:ph type="subTitle" idx="3"/>
          </p:nvPr>
        </p:nvSpPr>
        <p:spPr>
          <a:xfrm>
            <a:off x="8060833" y="4397940"/>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929" name="Google Shape;929;p14"/>
          <p:cNvSpPr txBox="1">
            <a:spLocks noGrp="1"/>
          </p:cNvSpPr>
          <p:nvPr>
            <p:ph type="title" idx="4"/>
          </p:nvPr>
        </p:nvSpPr>
        <p:spPr>
          <a:xfrm>
            <a:off x="950967" y="3824887"/>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2"/>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930" name="Google Shape;930;p14"/>
          <p:cNvSpPr txBox="1">
            <a:spLocks noGrp="1"/>
          </p:cNvSpPr>
          <p:nvPr>
            <p:ph type="subTitle" idx="5"/>
          </p:nvPr>
        </p:nvSpPr>
        <p:spPr>
          <a:xfrm>
            <a:off x="1040767" y="4397940"/>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931" name="Google Shape;931;p14"/>
          <p:cNvSpPr/>
          <p:nvPr/>
        </p:nvSpPr>
        <p:spPr>
          <a:xfrm rot="-204181">
            <a:off x="-674614" y="-354767"/>
            <a:ext cx="3523099" cy="2362776"/>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32" name="Google Shape;932;p14"/>
          <p:cNvSpPr/>
          <p:nvPr/>
        </p:nvSpPr>
        <p:spPr>
          <a:xfrm>
            <a:off x="9756867" y="4830533"/>
            <a:ext cx="3203229" cy="2375412"/>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33" name="Google Shape;933;p14"/>
          <p:cNvSpPr txBox="1">
            <a:spLocks noGrp="1"/>
          </p:cNvSpPr>
          <p:nvPr>
            <p:ph type="title" idx="6"/>
          </p:nvPr>
        </p:nvSpPr>
        <p:spPr>
          <a:xfrm>
            <a:off x="6096000" y="719333"/>
            <a:ext cx="5144800" cy="83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4000">
                <a:solidFill>
                  <a:schemeClr val="accent1"/>
                </a:solidFill>
              </a:defRPr>
            </a:lvl1pPr>
            <a:lvl2pPr lvl="1" algn="r" rtl="0">
              <a:spcBef>
                <a:spcPts val="0"/>
              </a:spcBef>
              <a:spcAft>
                <a:spcPts val="0"/>
              </a:spcAft>
              <a:buClr>
                <a:schemeClr val="accent1"/>
              </a:buClr>
              <a:buSzPts val="3000"/>
              <a:buNone/>
              <a:defRPr sz="4000">
                <a:solidFill>
                  <a:schemeClr val="accent1"/>
                </a:solidFill>
              </a:defRPr>
            </a:lvl2pPr>
            <a:lvl3pPr lvl="2" algn="r" rtl="0">
              <a:spcBef>
                <a:spcPts val="0"/>
              </a:spcBef>
              <a:spcAft>
                <a:spcPts val="0"/>
              </a:spcAft>
              <a:buClr>
                <a:schemeClr val="accent1"/>
              </a:buClr>
              <a:buSzPts val="3000"/>
              <a:buNone/>
              <a:defRPr sz="4000">
                <a:solidFill>
                  <a:schemeClr val="accent1"/>
                </a:solidFill>
              </a:defRPr>
            </a:lvl3pPr>
            <a:lvl4pPr lvl="3" algn="r" rtl="0">
              <a:spcBef>
                <a:spcPts val="0"/>
              </a:spcBef>
              <a:spcAft>
                <a:spcPts val="0"/>
              </a:spcAft>
              <a:buClr>
                <a:schemeClr val="accent1"/>
              </a:buClr>
              <a:buSzPts val="3000"/>
              <a:buNone/>
              <a:defRPr sz="4000">
                <a:solidFill>
                  <a:schemeClr val="accent1"/>
                </a:solidFill>
              </a:defRPr>
            </a:lvl4pPr>
            <a:lvl5pPr lvl="4" algn="r" rtl="0">
              <a:spcBef>
                <a:spcPts val="0"/>
              </a:spcBef>
              <a:spcAft>
                <a:spcPts val="0"/>
              </a:spcAft>
              <a:buClr>
                <a:schemeClr val="accent1"/>
              </a:buClr>
              <a:buSzPts val="3000"/>
              <a:buNone/>
              <a:defRPr sz="4000">
                <a:solidFill>
                  <a:schemeClr val="accent1"/>
                </a:solidFill>
              </a:defRPr>
            </a:lvl5pPr>
            <a:lvl6pPr lvl="5" algn="r" rtl="0">
              <a:spcBef>
                <a:spcPts val="0"/>
              </a:spcBef>
              <a:spcAft>
                <a:spcPts val="0"/>
              </a:spcAft>
              <a:buClr>
                <a:schemeClr val="accent1"/>
              </a:buClr>
              <a:buSzPts val="3000"/>
              <a:buNone/>
              <a:defRPr sz="4000">
                <a:solidFill>
                  <a:schemeClr val="accent1"/>
                </a:solidFill>
              </a:defRPr>
            </a:lvl6pPr>
            <a:lvl7pPr lvl="6" algn="r" rtl="0">
              <a:spcBef>
                <a:spcPts val="0"/>
              </a:spcBef>
              <a:spcAft>
                <a:spcPts val="0"/>
              </a:spcAft>
              <a:buClr>
                <a:schemeClr val="accent1"/>
              </a:buClr>
              <a:buSzPts val="3000"/>
              <a:buNone/>
              <a:defRPr sz="4000">
                <a:solidFill>
                  <a:schemeClr val="accent1"/>
                </a:solidFill>
              </a:defRPr>
            </a:lvl7pPr>
            <a:lvl8pPr lvl="7" algn="r" rtl="0">
              <a:spcBef>
                <a:spcPts val="0"/>
              </a:spcBef>
              <a:spcAft>
                <a:spcPts val="0"/>
              </a:spcAft>
              <a:buClr>
                <a:schemeClr val="accent1"/>
              </a:buClr>
              <a:buSzPts val="3000"/>
              <a:buNone/>
              <a:defRPr sz="4000">
                <a:solidFill>
                  <a:schemeClr val="accent1"/>
                </a:solidFill>
              </a:defRPr>
            </a:lvl8pPr>
            <a:lvl9pPr lvl="8" algn="r" rtl="0">
              <a:spcBef>
                <a:spcPts val="0"/>
              </a:spcBef>
              <a:spcAft>
                <a:spcPts val="0"/>
              </a:spcAft>
              <a:buClr>
                <a:schemeClr val="accent1"/>
              </a:buClr>
              <a:buSzPts val="3000"/>
              <a:buNone/>
              <a:defRPr sz="4000">
                <a:solidFill>
                  <a:schemeClr val="accent1"/>
                </a:solidFill>
              </a:defRPr>
            </a:lvl9pPr>
          </a:lstStyle>
          <a:p>
            <a:endParaRPr/>
          </a:p>
        </p:txBody>
      </p:sp>
      <p:grpSp>
        <p:nvGrpSpPr>
          <p:cNvPr id="934" name="Google Shape;934;p14"/>
          <p:cNvGrpSpPr/>
          <p:nvPr/>
        </p:nvGrpSpPr>
        <p:grpSpPr>
          <a:xfrm rot="10800000" flipH="1">
            <a:off x="10303091" y="5684915"/>
            <a:ext cx="2705893" cy="1173085"/>
            <a:chOff x="2915775" y="2073500"/>
            <a:chExt cx="874750" cy="394925"/>
          </a:xfrm>
        </p:grpSpPr>
        <p:sp>
          <p:nvSpPr>
            <p:cNvPr id="935" name="Google Shape;935;p1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6" name="Google Shape;936;p1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7" name="Google Shape;937;p1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8" name="Google Shape;938;p1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9" name="Google Shape;939;p1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0" name="Google Shape;940;p1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1" name="Google Shape;941;p1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2" name="Google Shape;942;p1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3" name="Google Shape;943;p1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4" name="Google Shape;944;p1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5" name="Google Shape;945;p1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6" name="Google Shape;946;p1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7" name="Google Shape;947;p1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8" name="Google Shape;948;p1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9" name="Google Shape;949;p1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0" name="Google Shape;950;p1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1" name="Google Shape;951;p1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2" name="Google Shape;952;p1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3" name="Google Shape;953;p1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4" name="Google Shape;954;p1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55" name="Google Shape;955;p14"/>
          <p:cNvGrpSpPr/>
          <p:nvPr/>
        </p:nvGrpSpPr>
        <p:grpSpPr>
          <a:xfrm rot="10800000" flipH="1">
            <a:off x="209671" y="117815"/>
            <a:ext cx="2705944" cy="1622267"/>
            <a:chOff x="3095850" y="2740875"/>
            <a:chExt cx="1972838" cy="1216700"/>
          </a:xfrm>
        </p:grpSpPr>
        <p:sp>
          <p:nvSpPr>
            <p:cNvPr id="956" name="Google Shape;956;p14"/>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7" name="Google Shape;957;p14"/>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8" name="Google Shape;958;p14"/>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9" name="Google Shape;959;p14"/>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0" name="Google Shape;960;p14"/>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61" name="Google Shape;961;p14"/>
          <p:cNvGrpSpPr/>
          <p:nvPr/>
        </p:nvGrpSpPr>
        <p:grpSpPr>
          <a:xfrm>
            <a:off x="10794934" y="5488567"/>
            <a:ext cx="652967" cy="650100"/>
            <a:chOff x="2302775" y="3407725"/>
            <a:chExt cx="489725" cy="487575"/>
          </a:xfrm>
        </p:grpSpPr>
        <p:sp>
          <p:nvSpPr>
            <p:cNvPr id="962" name="Google Shape;962;p14"/>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3" name="Google Shape;963;p14"/>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64" name="Google Shape;964;p14"/>
          <p:cNvGrpSpPr/>
          <p:nvPr/>
        </p:nvGrpSpPr>
        <p:grpSpPr>
          <a:xfrm>
            <a:off x="339415" y="1088661"/>
            <a:ext cx="611543" cy="793555"/>
            <a:chOff x="3650216" y="-19230"/>
            <a:chExt cx="600416" cy="778912"/>
          </a:xfrm>
        </p:grpSpPr>
        <p:sp>
          <p:nvSpPr>
            <p:cNvPr id="965" name="Google Shape;965;p14"/>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6" name="Google Shape;966;p14"/>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7" name="Google Shape;967;p14"/>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8" name="Google Shape;968;p14"/>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69" name="Google Shape;969;p14"/>
          <p:cNvGrpSpPr/>
          <p:nvPr/>
        </p:nvGrpSpPr>
        <p:grpSpPr>
          <a:xfrm rot="3649446">
            <a:off x="11307956" y="5384798"/>
            <a:ext cx="550201" cy="666797"/>
            <a:chOff x="5709775" y="2465725"/>
            <a:chExt cx="342000" cy="414475"/>
          </a:xfrm>
        </p:grpSpPr>
        <p:sp>
          <p:nvSpPr>
            <p:cNvPr id="970" name="Google Shape;970;p14"/>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71" name="Google Shape;971;p14"/>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1373"/>
        <p:cNvGrpSpPr/>
        <p:nvPr/>
      </p:nvGrpSpPr>
      <p:grpSpPr>
        <a:xfrm>
          <a:off x="0" y="0"/>
          <a:ext cx="0" cy="0"/>
          <a:chOff x="0" y="0"/>
          <a:chExt cx="0" cy="0"/>
        </a:xfrm>
      </p:grpSpPr>
      <p:sp>
        <p:nvSpPr>
          <p:cNvPr id="1374" name="Google Shape;1374;p20"/>
          <p:cNvSpPr/>
          <p:nvPr/>
        </p:nvSpPr>
        <p:spPr>
          <a:xfrm>
            <a:off x="-1048400" y="-359116"/>
            <a:ext cx="2846085" cy="2538967"/>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375" name="Google Shape;1375;p20"/>
          <p:cNvSpPr txBox="1">
            <a:spLocks noGrp="1"/>
          </p:cNvSpPr>
          <p:nvPr>
            <p:ph type="title"/>
          </p:nvPr>
        </p:nvSpPr>
        <p:spPr>
          <a:xfrm>
            <a:off x="5812467" y="719333"/>
            <a:ext cx="5428400" cy="83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4000">
                <a:solidFill>
                  <a:schemeClr val="accent1"/>
                </a:solidFill>
              </a:defRPr>
            </a:lvl1pPr>
            <a:lvl2pPr lvl="1" algn="r" rtl="0">
              <a:spcBef>
                <a:spcPts val="0"/>
              </a:spcBef>
              <a:spcAft>
                <a:spcPts val="0"/>
              </a:spcAft>
              <a:buClr>
                <a:schemeClr val="accent1"/>
              </a:buClr>
              <a:buSzPts val="3000"/>
              <a:buNone/>
              <a:defRPr sz="4000">
                <a:solidFill>
                  <a:schemeClr val="accent1"/>
                </a:solidFill>
              </a:defRPr>
            </a:lvl2pPr>
            <a:lvl3pPr lvl="2" algn="r" rtl="0">
              <a:spcBef>
                <a:spcPts val="0"/>
              </a:spcBef>
              <a:spcAft>
                <a:spcPts val="0"/>
              </a:spcAft>
              <a:buClr>
                <a:schemeClr val="accent1"/>
              </a:buClr>
              <a:buSzPts val="3000"/>
              <a:buNone/>
              <a:defRPr sz="4000">
                <a:solidFill>
                  <a:schemeClr val="accent1"/>
                </a:solidFill>
              </a:defRPr>
            </a:lvl3pPr>
            <a:lvl4pPr lvl="3" algn="r" rtl="0">
              <a:spcBef>
                <a:spcPts val="0"/>
              </a:spcBef>
              <a:spcAft>
                <a:spcPts val="0"/>
              </a:spcAft>
              <a:buClr>
                <a:schemeClr val="accent1"/>
              </a:buClr>
              <a:buSzPts val="3000"/>
              <a:buNone/>
              <a:defRPr sz="4000">
                <a:solidFill>
                  <a:schemeClr val="accent1"/>
                </a:solidFill>
              </a:defRPr>
            </a:lvl4pPr>
            <a:lvl5pPr lvl="4" algn="r" rtl="0">
              <a:spcBef>
                <a:spcPts val="0"/>
              </a:spcBef>
              <a:spcAft>
                <a:spcPts val="0"/>
              </a:spcAft>
              <a:buClr>
                <a:schemeClr val="accent1"/>
              </a:buClr>
              <a:buSzPts val="3000"/>
              <a:buNone/>
              <a:defRPr sz="4000">
                <a:solidFill>
                  <a:schemeClr val="accent1"/>
                </a:solidFill>
              </a:defRPr>
            </a:lvl5pPr>
            <a:lvl6pPr lvl="5" algn="r" rtl="0">
              <a:spcBef>
                <a:spcPts val="0"/>
              </a:spcBef>
              <a:spcAft>
                <a:spcPts val="0"/>
              </a:spcAft>
              <a:buClr>
                <a:schemeClr val="accent1"/>
              </a:buClr>
              <a:buSzPts val="3000"/>
              <a:buNone/>
              <a:defRPr sz="4000">
                <a:solidFill>
                  <a:schemeClr val="accent1"/>
                </a:solidFill>
              </a:defRPr>
            </a:lvl6pPr>
            <a:lvl7pPr lvl="6" algn="r" rtl="0">
              <a:spcBef>
                <a:spcPts val="0"/>
              </a:spcBef>
              <a:spcAft>
                <a:spcPts val="0"/>
              </a:spcAft>
              <a:buClr>
                <a:schemeClr val="accent1"/>
              </a:buClr>
              <a:buSzPts val="3000"/>
              <a:buNone/>
              <a:defRPr sz="4000">
                <a:solidFill>
                  <a:schemeClr val="accent1"/>
                </a:solidFill>
              </a:defRPr>
            </a:lvl7pPr>
            <a:lvl8pPr lvl="7" algn="r" rtl="0">
              <a:spcBef>
                <a:spcPts val="0"/>
              </a:spcBef>
              <a:spcAft>
                <a:spcPts val="0"/>
              </a:spcAft>
              <a:buClr>
                <a:schemeClr val="accent1"/>
              </a:buClr>
              <a:buSzPts val="3000"/>
              <a:buNone/>
              <a:defRPr sz="4000">
                <a:solidFill>
                  <a:schemeClr val="accent1"/>
                </a:solidFill>
              </a:defRPr>
            </a:lvl8pPr>
            <a:lvl9pPr lvl="8" algn="r" rtl="0">
              <a:spcBef>
                <a:spcPts val="0"/>
              </a:spcBef>
              <a:spcAft>
                <a:spcPts val="0"/>
              </a:spcAft>
              <a:buClr>
                <a:schemeClr val="accent1"/>
              </a:buClr>
              <a:buSzPts val="3000"/>
              <a:buNone/>
              <a:defRPr sz="4000">
                <a:solidFill>
                  <a:schemeClr val="accent1"/>
                </a:solidFill>
              </a:defRPr>
            </a:lvl9pPr>
          </a:lstStyle>
          <a:p>
            <a:endParaRPr/>
          </a:p>
        </p:txBody>
      </p:sp>
      <p:sp>
        <p:nvSpPr>
          <p:cNvPr id="1376" name="Google Shape;1376;p20"/>
          <p:cNvSpPr/>
          <p:nvPr/>
        </p:nvSpPr>
        <p:spPr>
          <a:xfrm>
            <a:off x="8459600" y="5051767"/>
            <a:ext cx="4153128" cy="2380180"/>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377" name="Google Shape;1377;p20"/>
          <p:cNvGrpSpPr/>
          <p:nvPr/>
        </p:nvGrpSpPr>
        <p:grpSpPr>
          <a:xfrm rot="10800000" flipH="1">
            <a:off x="10303091" y="5684915"/>
            <a:ext cx="2705893" cy="1173085"/>
            <a:chOff x="2915775" y="2073500"/>
            <a:chExt cx="874750" cy="394925"/>
          </a:xfrm>
        </p:grpSpPr>
        <p:sp>
          <p:nvSpPr>
            <p:cNvPr id="1378" name="Google Shape;1378;p20"/>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79" name="Google Shape;1379;p20"/>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0" name="Google Shape;1380;p20"/>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1" name="Google Shape;1381;p20"/>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2" name="Google Shape;1382;p20"/>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3" name="Google Shape;1383;p20"/>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4" name="Google Shape;1384;p20"/>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5" name="Google Shape;1385;p20"/>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6" name="Google Shape;1386;p20"/>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7" name="Google Shape;1387;p20"/>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8" name="Google Shape;1388;p20"/>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9" name="Google Shape;1389;p20"/>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0" name="Google Shape;1390;p20"/>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1" name="Google Shape;1391;p20"/>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2" name="Google Shape;1392;p20"/>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3" name="Google Shape;1393;p20"/>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4" name="Google Shape;1394;p20"/>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5" name="Google Shape;1395;p20"/>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6" name="Google Shape;1396;p20"/>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7" name="Google Shape;1397;p20"/>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398" name="Google Shape;1398;p20"/>
          <p:cNvGrpSpPr/>
          <p:nvPr/>
        </p:nvGrpSpPr>
        <p:grpSpPr>
          <a:xfrm rot="10800000" flipH="1">
            <a:off x="-312429" y="99248"/>
            <a:ext cx="2705944" cy="1622267"/>
            <a:chOff x="3095850" y="2740875"/>
            <a:chExt cx="1972838" cy="1216700"/>
          </a:xfrm>
        </p:grpSpPr>
        <p:sp>
          <p:nvSpPr>
            <p:cNvPr id="1399" name="Google Shape;1399;p20"/>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0" name="Google Shape;1400;p20"/>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1" name="Google Shape;1401;p20"/>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2" name="Google Shape;1402;p20"/>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3" name="Google Shape;1403;p20"/>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15">
    <p:bg>
      <p:bgPr>
        <a:solidFill>
          <a:schemeClr val="accent6"/>
        </a:solidFill>
        <a:effectLst/>
      </p:bgPr>
    </p:bg>
    <p:spTree>
      <p:nvGrpSpPr>
        <p:cNvPr id="1" name="Shape 2111"/>
        <p:cNvGrpSpPr/>
        <p:nvPr/>
      </p:nvGrpSpPr>
      <p:grpSpPr>
        <a:xfrm>
          <a:off x="0" y="0"/>
          <a:ext cx="0" cy="0"/>
          <a:chOff x="0" y="0"/>
          <a:chExt cx="0" cy="0"/>
        </a:xfrm>
      </p:grpSpPr>
      <p:sp>
        <p:nvSpPr>
          <p:cNvPr id="2112" name="Google Shape;2112;p33"/>
          <p:cNvSpPr txBox="1">
            <a:spLocks noGrp="1"/>
          </p:cNvSpPr>
          <p:nvPr>
            <p:ph type="title"/>
          </p:nvPr>
        </p:nvSpPr>
        <p:spPr>
          <a:xfrm>
            <a:off x="6674617" y="4309833"/>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1"/>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2113" name="Google Shape;2113;p33"/>
          <p:cNvSpPr txBox="1">
            <a:spLocks noGrp="1"/>
          </p:cNvSpPr>
          <p:nvPr>
            <p:ph type="subTitle" idx="1"/>
          </p:nvPr>
        </p:nvSpPr>
        <p:spPr>
          <a:xfrm>
            <a:off x="6764417" y="4882875"/>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2114" name="Google Shape;2114;p33"/>
          <p:cNvSpPr txBox="1">
            <a:spLocks noGrp="1"/>
          </p:cNvSpPr>
          <p:nvPr>
            <p:ph type="title" idx="2"/>
          </p:nvPr>
        </p:nvSpPr>
        <p:spPr>
          <a:xfrm>
            <a:off x="2247351" y="4309833"/>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1"/>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2115" name="Google Shape;2115;p33"/>
          <p:cNvSpPr txBox="1">
            <a:spLocks noGrp="1"/>
          </p:cNvSpPr>
          <p:nvPr>
            <p:ph type="subTitle" idx="3"/>
          </p:nvPr>
        </p:nvSpPr>
        <p:spPr>
          <a:xfrm>
            <a:off x="2337151" y="4882875"/>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2116" name="Google Shape;2116;p33"/>
          <p:cNvSpPr/>
          <p:nvPr/>
        </p:nvSpPr>
        <p:spPr>
          <a:xfrm>
            <a:off x="-493767" y="-302309"/>
            <a:ext cx="3368904" cy="2978749"/>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117" name="Google Shape;2117;p33"/>
          <p:cNvGrpSpPr/>
          <p:nvPr/>
        </p:nvGrpSpPr>
        <p:grpSpPr>
          <a:xfrm>
            <a:off x="1494283" y="-376772"/>
            <a:ext cx="2356736" cy="1856685"/>
            <a:chOff x="2533100" y="1212175"/>
            <a:chExt cx="1066075" cy="839825"/>
          </a:xfrm>
        </p:grpSpPr>
        <p:sp>
          <p:nvSpPr>
            <p:cNvPr id="2118" name="Google Shape;2118;p3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19" name="Google Shape;2119;p3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0" name="Google Shape;2120;p3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1" name="Google Shape;2121;p3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2" name="Google Shape;2122;p3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3" name="Google Shape;2123;p3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4" name="Google Shape;2124;p3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5" name="Google Shape;2125;p3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6" name="Google Shape;2126;p3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7" name="Google Shape;2127;p3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8" name="Google Shape;2128;p3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9" name="Google Shape;2129;p3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0" name="Google Shape;2130;p3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1" name="Google Shape;2131;p3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2" name="Google Shape;2132;p3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3" name="Google Shape;2133;p3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4" name="Google Shape;2134;p3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5" name="Google Shape;2135;p3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6" name="Google Shape;2136;p3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7" name="Google Shape;2137;p3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8" name="Google Shape;2138;p3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39" name="Google Shape;2139;p33"/>
          <p:cNvGrpSpPr/>
          <p:nvPr/>
        </p:nvGrpSpPr>
        <p:grpSpPr>
          <a:xfrm>
            <a:off x="9660274" y="5707705"/>
            <a:ext cx="3020405" cy="1708587"/>
            <a:chOff x="3260100" y="4040200"/>
            <a:chExt cx="1579600" cy="893550"/>
          </a:xfrm>
        </p:grpSpPr>
        <p:sp>
          <p:nvSpPr>
            <p:cNvPr id="2140" name="Google Shape;2140;p3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1" name="Google Shape;2141;p3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2" name="Google Shape;2142;p3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3" name="Google Shape;2143;p3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4" name="Google Shape;2144;p3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5" name="Google Shape;2145;p3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6" name="Google Shape;2146;p3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7" name="Google Shape;2147;p3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8" name="Google Shape;2148;p3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9" name="Google Shape;2149;p3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0" name="Google Shape;2150;p3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1" name="Google Shape;2151;p3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2" name="Google Shape;2152;p3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3" name="Google Shape;2153;p3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4" name="Google Shape;2154;p3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5" name="Google Shape;2155;p3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6" name="Google Shape;2156;p3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7" name="Google Shape;2157;p3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8" name="Google Shape;2158;p3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9" name="Google Shape;2159;p3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0" name="Google Shape;2160;p3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1" name="Google Shape;2161;p3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2" name="Google Shape;2162;p3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3" name="Google Shape;2163;p3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4" name="Google Shape;2164;p3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5" name="Google Shape;2165;p3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6" name="Google Shape;2166;p3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67" name="Google Shape;2167;p33"/>
          <p:cNvGrpSpPr/>
          <p:nvPr/>
        </p:nvGrpSpPr>
        <p:grpSpPr>
          <a:xfrm rot="8219760">
            <a:off x="179747" y="67261"/>
            <a:ext cx="1216328" cy="1304140"/>
            <a:chOff x="1721175" y="2665325"/>
            <a:chExt cx="809625" cy="868075"/>
          </a:xfrm>
        </p:grpSpPr>
        <p:sp>
          <p:nvSpPr>
            <p:cNvPr id="2168" name="Google Shape;2168;p3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9" name="Google Shape;2169;p3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0" name="Google Shape;2170;p3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1" name="Google Shape;2171;p3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2" name="Google Shape;2172;p3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3" name="Google Shape;2173;p3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174" name="Google Shape;2174;p33"/>
          <p:cNvSpPr/>
          <p:nvPr/>
        </p:nvSpPr>
        <p:spPr>
          <a:xfrm>
            <a:off x="8378713" y="-457299"/>
            <a:ext cx="4160056" cy="2948327"/>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175" name="Google Shape;2175;p33"/>
          <p:cNvGrpSpPr/>
          <p:nvPr/>
        </p:nvGrpSpPr>
        <p:grpSpPr>
          <a:xfrm rot="-4621886">
            <a:off x="-252943" y="5615840"/>
            <a:ext cx="2081700" cy="2277992"/>
            <a:chOff x="3095850" y="2740875"/>
            <a:chExt cx="1972838" cy="1216700"/>
          </a:xfrm>
        </p:grpSpPr>
        <p:sp>
          <p:nvSpPr>
            <p:cNvPr id="2176" name="Google Shape;2176;p3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7" name="Google Shape;2177;p3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8" name="Google Shape;2178;p3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9" name="Google Shape;2179;p3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0" name="Google Shape;2180;p3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81" name="Google Shape;2181;p33"/>
          <p:cNvGrpSpPr/>
          <p:nvPr/>
        </p:nvGrpSpPr>
        <p:grpSpPr>
          <a:xfrm rot="659021">
            <a:off x="9283287" y="383347"/>
            <a:ext cx="2350908" cy="1841584"/>
            <a:chOff x="3495050" y="1152875"/>
            <a:chExt cx="1082275" cy="847800"/>
          </a:xfrm>
        </p:grpSpPr>
        <p:sp>
          <p:nvSpPr>
            <p:cNvPr id="2182" name="Google Shape;2182;p3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3" name="Google Shape;2183;p3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4" name="Google Shape;2184;p3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5" name="Google Shape;2185;p3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6" name="Google Shape;2186;p3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7" name="Google Shape;2187;p3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8" name="Google Shape;2188;p3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9" name="Google Shape;2189;p3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90" name="Google Shape;2190;p33"/>
          <p:cNvGrpSpPr/>
          <p:nvPr/>
        </p:nvGrpSpPr>
        <p:grpSpPr>
          <a:xfrm rot="-7942932">
            <a:off x="10754122" y="104917"/>
            <a:ext cx="1127521" cy="1108724"/>
            <a:chOff x="4452350" y="1286250"/>
            <a:chExt cx="700275" cy="688600"/>
          </a:xfrm>
        </p:grpSpPr>
        <p:sp>
          <p:nvSpPr>
            <p:cNvPr id="2191" name="Google Shape;2191;p3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2" name="Google Shape;2192;p3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3" name="Google Shape;2193;p3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4" name="Google Shape;2194;p3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5" name="Google Shape;2195;p3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6" name="Google Shape;2196;p3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7" name="Google Shape;2197;p3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8" name="Google Shape;2198;p3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9" name="Google Shape;2199;p3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0" name="Google Shape;2200;p3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1" name="Google Shape;2201;p3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2" name="Google Shape;2202;p3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3" name="Google Shape;2203;p3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04" name="Google Shape;2204;p33"/>
          <p:cNvGrpSpPr/>
          <p:nvPr/>
        </p:nvGrpSpPr>
        <p:grpSpPr>
          <a:xfrm rot="-1947867">
            <a:off x="1960942" y="5670615"/>
            <a:ext cx="333503" cy="1146251"/>
            <a:chOff x="4871700" y="1797250"/>
            <a:chExt cx="319900" cy="1099500"/>
          </a:xfrm>
        </p:grpSpPr>
        <p:sp>
          <p:nvSpPr>
            <p:cNvPr id="2205" name="Google Shape;2205;p3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6" name="Google Shape;2206;p3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7" name="Google Shape;2207;p3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8" name="Google Shape;2208;p3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9" name="Google Shape;2209;p3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0" name="Google Shape;2210;p3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1" name="Google Shape;2211;p3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2" name="Google Shape;2212;p3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3" name="Google Shape;2213;p3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4" name="Google Shape;2214;p3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5" name="Google Shape;2215;p3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6" name="Google Shape;2216;p3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7" name="Google Shape;2217;p3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8" name="Google Shape;2218;p3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219" name="Google Shape;2219;p33"/>
          <p:cNvSpPr txBox="1">
            <a:spLocks noGrp="1"/>
          </p:cNvSpPr>
          <p:nvPr>
            <p:ph type="title" idx="4"/>
          </p:nvPr>
        </p:nvSpPr>
        <p:spPr>
          <a:xfrm>
            <a:off x="415600" y="593367"/>
            <a:ext cx="11360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1">
  <p:cSld name="CUSTOM_17">
    <p:spTree>
      <p:nvGrpSpPr>
        <p:cNvPr id="1" name="Shape 2316"/>
        <p:cNvGrpSpPr/>
        <p:nvPr/>
      </p:nvGrpSpPr>
      <p:grpSpPr>
        <a:xfrm>
          <a:off x="0" y="0"/>
          <a:ext cx="0" cy="0"/>
          <a:chOff x="0" y="0"/>
          <a:chExt cx="0" cy="0"/>
        </a:xfrm>
      </p:grpSpPr>
      <p:sp>
        <p:nvSpPr>
          <p:cNvPr id="2317" name="Google Shape;2317;p35"/>
          <p:cNvSpPr/>
          <p:nvPr/>
        </p:nvSpPr>
        <p:spPr>
          <a:xfrm>
            <a:off x="-567165" y="-506766"/>
            <a:ext cx="2995609" cy="2452420"/>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318" name="Google Shape;2318;p35"/>
          <p:cNvSpPr/>
          <p:nvPr/>
        </p:nvSpPr>
        <p:spPr>
          <a:xfrm>
            <a:off x="10132403" y="-331447"/>
            <a:ext cx="2745452" cy="194576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319" name="Google Shape;2319;p35"/>
          <p:cNvSpPr/>
          <p:nvPr/>
        </p:nvSpPr>
        <p:spPr>
          <a:xfrm rot="10800000">
            <a:off x="10437168" y="4834419"/>
            <a:ext cx="2586089" cy="228659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320" name="Google Shape;2320;p35"/>
          <p:cNvGrpSpPr/>
          <p:nvPr/>
        </p:nvGrpSpPr>
        <p:grpSpPr>
          <a:xfrm rot="10800000">
            <a:off x="10122885" y="5854885"/>
            <a:ext cx="1607072" cy="1266120"/>
            <a:chOff x="2533100" y="1212175"/>
            <a:chExt cx="1066075" cy="839825"/>
          </a:xfrm>
        </p:grpSpPr>
        <p:sp>
          <p:nvSpPr>
            <p:cNvPr id="2321" name="Google Shape;2321;p35"/>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2" name="Google Shape;2322;p35"/>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3" name="Google Shape;2323;p35"/>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4" name="Google Shape;2324;p35"/>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5" name="Google Shape;2325;p35"/>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6" name="Google Shape;2326;p35"/>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7" name="Google Shape;2327;p35"/>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8" name="Google Shape;2328;p35"/>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9" name="Google Shape;2329;p35"/>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0" name="Google Shape;2330;p35"/>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1" name="Google Shape;2331;p35"/>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2" name="Google Shape;2332;p35"/>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3" name="Google Shape;2333;p35"/>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4" name="Google Shape;2334;p35"/>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5" name="Google Shape;2335;p35"/>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6" name="Google Shape;2336;p35"/>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7" name="Google Shape;2337;p35"/>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8" name="Google Shape;2338;p35"/>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9" name="Google Shape;2339;p35"/>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0" name="Google Shape;2340;p35"/>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1" name="Google Shape;2341;p35"/>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342" name="Google Shape;2342;p35"/>
          <p:cNvSpPr/>
          <p:nvPr/>
        </p:nvSpPr>
        <p:spPr>
          <a:xfrm rot="10800000">
            <a:off x="-421763" y="5165778"/>
            <a:ext cx="2745452" cy="194576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343" name="Google Shape;2343;p35"/>
          <p:cNvGrpSpPr/>
          <p:nvPr/>
        </p:nvGrpSpPr>
        <p:grpSpPr>
          <a:xfrm rot="2857198">
            <a:off x="205268" y="5741286"/>
            <a:ext cx="947489" cy="931693"/>
            <a:chOff x="4452350" y="1286250"/>
            <a:chExt cx="700275" cy="688600"/>
          </a:xfrm>
        </p:grpSpPr>
        <p:sp>
          <p:nvSpPr>
            <p:cNvPr id="2344" name="Google Shape;2344;p35"/>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5" name="Google Shape;2345;p35"/>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6" name="Google Shape;2346;p35"/>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7" name="Google Shape;2347;p35"/>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8" name="Google Shape;2348;p35"/>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9" name="Google Shape;2349;p35"/>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0" name="Google Shape;2350;p35"/>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1" name="Google Shape;2351;p35"/>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2" name="Google Shape;2352;p35"/>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3" name="Google Shape;2353;p35"/>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4" name="Google Shape;2354;p35"/>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5" name="Google Shape;2355;p35"/>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6" name="Google Shape;2356;p35"/>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57" name="Google Shape;2357;p35"/>
          <p:cNvGrpSpPr/>
          <p:nvPr/>
        </p:nvGrpSpPr>
        <p:grpSpPr>
          <a:xfrm rot="10800000">
            <a:off x="-567165" y="-170475"/>
            <a:ext cx="3154961" cy="1945747"/>
            <a:chOff x="3095850" y="2740875"/>
            <a:chExt cx="1972838" cy="1216700"/>
          </a:xfrm>
        </p:grpSpPr>
        <p:sp>
          <p:nvSpPr>
            <p:cNvPr id="2358" name="Google Shape;2358;p35"/>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9" name="Google Shape;2359;p35"/>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0" name="Google Shape;2360;p35"/>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1" name="Google Shape;2361;p35"/>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2" name="Google Shape;2362;p35"/>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363" name="Google Shape;2363;p35"/>
          <p:cNvSpPr txBox="1">
            <a:spLocks noGrp="1"/>
          </p:cNvSpPr>
          <p:nvPr>
            <p:ph type="title"/>
          </p:nvPr>
        </p:nvSpPr>
        <p:spPr>
          <a:xfrm>
            <a:off x="415600" y="593367"/>
            <a:ext cx="11360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1pPr>
            <a:lvl2pPr lvl="1">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2pPr>
            <a:lvl3pPr lvl="2">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3pPr>
            <a:lvl4pPr lvl="3">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4pPr>
            <a:lvl5pPr lvl="4">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5pPr>
            <a:lvl6pPr lvl="5">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6pPr>
            <a:lvl7pPr lvl="6">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7pPr>
            <a:lvl8pPr lvl="7">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8pPr>
            <a:lvl9pPr lvl="8">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7" r:id="rId4"/>
    <p:sldLayoutId id="2147483658" r:id="rId5"/>
    <p:sldLayoutId id="2147483660" r:id="rId6"/>
    <p:sldLayoutId id="2147483666" r:id="rId7"/>
    <p:sldLayoutId id="2147483679"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microsoft.com/office/2007/relationships/hdphoto" Target="../media/hdphoto9.wdp"/><Relationship Id="rId3" Type="http://schemas.openxmlformats.org/officeDocument/2006/relationships/slideLayout" Target="../slideLayouts/slideLayout5.xml"/><Relationship Id="rId21" Type="http://schemas.openxmlformats.org/officeDocument/2006/relationships/image" Target="../media/image40.pn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7.png"/><Relationship Id="rId25" Type="http://schemas.openxmlformats.org/officeDocument/2006/relationships/image" Target="../media/image42.png"/><Relationship Id="rId2" Type="http://schemas.openxmlformats.org/officeDocument/2006/relationships/audio" Target="../media/media1.mp3"/><Relationship Id="rId16" Type="http://schemas.microsoft.com/office/2007/relationships/hdphoto" Target="../media/hdphoto8.wdp"/><Relationship Id="rId20" Type="http://schemas.openxmlformats.org/officeDocument/2006/relationships/image" Target="../media/image39.jpeg"/><Relationship Id="rId1" Type="http://schemas.microsoft.com/office/2007/relationships/media" Target="../media/media1.mp3"/><Relationship Id="rId6" Type="http://schemas.microsoft.com/office/2007/relationships/hdphoto" Target="../media/hdphoto5.wdp"/><Relationship Id="rId11" Type="http://schemas.openxmlformats.org/officeDocument/2006/relationships/image" Target="../media/image33.jpeg"/><Relationship Id="rId24" Type="http://schemas.openxmlformats.org/officeDocument/2006/relationships/image" Target="../media/image19.png"/><Relationship Id="rId5" Type="http://schemas.openxmlformats.org/officeDocument/2006/relationships/image" Target="../media/image29.png"/><Relationship Id="rId15" Type="http://schemas.openxmlformats.org/officeDocument/2006/relationships/image" Target="../media/image36.png"/><Relationship Id="rId23" Type="http://schemas.openxmlformats.org/officeDocument/2006/relationships/image" Target="../media/image41.png"/><Relationship Id="rId10" Type="http://schemas.openxmlformats.org/officeDocument/2006/relationships/image" Target="../media/image32.png"/><Relationship Id="rId19" Type="http://schemas.openxmlformats.org/officeDocument/2006/relationships/image" Target="../media/image38.jpeg"/><Relationship Id="rId4" Type="http://schemas.openxmlformats.org/officeDocument/2006/relationships/audio" Target="../media/audio1.wav"/><Relationship Id="rId9" Type="http://schemas.microsoft.com/office/2007/relationships/hdphoto" Target="../media/hdphoto6.wdp"/><Relationship Id="rId14" Type="http://schemas.microsoft.com/office/2007/relationships/hdphoto" Target="../media/hdphoto7.wdp"/><Relationship Id="rId22"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9.xml"/><Relationship Id="rId7"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5"/>
        <p:cNvGrpSpPr/>
        <p:nvPr/>
      </p:nvGrpSpPr>
      <p:grpSpPr>
        <a:xfrm>
          <a:off x="0" y="0"/>
          <a:ext cx="0" cy="0"/>
          <a:chOff x="0" y="0"/>
          <a:chExt cx="0" cy="0"/>
        </a:xfrm>
      </p:grpSpPr>
      <p:sp>
        <p:nvSpPr>
          <p:cNvPr id="10" name="Google Shape;304;p20"/>
          <p:cNvSpPr txBox="1">
            <a:spLocks/>
          </p:cNvSpPr>
          <p:nvPr/>
        </p:nvSpPr>
        <p:spPr>
          <a:xfrm>
            <a:off x="2661014" y="1"/>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r>
              <a:rPr lang="en-US" sz="3200" dirty="0" err="1">
                <a:latin typeface="+mj-lt"/>
              </a:rPr>
              <a:t>Thứ</a:t>
            </a:r>
            <a:r>
              <a:rPr lang="en-US" sz="3200" dirty="0">
                <a:latin typeface="+mj-lt"/>
              </a:rPr>
              <a:t> … </a:t>
            </a:r>
            <a:r>
              <a:rPr lang="en-US" sz="3200" dirty="0" err="1">
                <a:latin typeface="+mj-lt"/>
              </a:rPr>
              <a:t>ngày</a:t>
            </a:r>
            <a:r>
              <a:rPr lang="en-US" sz="3200" dirty="0">
                <a:latin typeface="+mj-lt"/>
              </a:rPr>
              <a:t> … </a:t>
            </a:r>
            <a:r>
              <a:rPr lang="en-US" sz="3200" dirty="0" err="1">
                <a:latin typeface="+mj-lt"/>
              </a:rPr>
              <a:t>tháng</a:t>
            </a:r>
            <a:r>
              <a:rPr lang="en-US" sz="3200" dirty="0">
                <a:latin typeface="+mj-lt"/>
              </a:rPr>
              <a:t> … </a:t>
            </a:r>
            <a:r>
              <a:rPr lang="en-US" sz="3200" dirty="0" err="1">
                <a:latin typeface="+mj-lt"/>
              </a:rPr>
              <a:t>năm</a:t>
            </a:r>
            <a:endParaRPr lang="en-US" sz="3200" dirty="0">
              <a:latin typeface="+mj-lt"/>
            </a:endParaRPr>
          </a:p>
        </p:txBody>
      </p:sp>
      <p:pic>
        <p:nvPicPr>
          <p:cNvPr id="2" name="Picture 1"/>
          <p:cNvPicPr>
            <a:picLocks noChangeAspect="1"/>
          </p:cNvPicPr>
          <p:nvPr/>
        </p:nvPicPr>
        <p:blipFill>
          <a:blip r:embed="rId3"/>
          <a:stretch>
            <a:fillRect/>
          </a:stretch>
        </p:blipFill>
        <p:spPr>
          <a:xfrm>
            <a:off x="4139015" y="971170"/>
            <a:ext cx="3913971" cy="999831"/>
          </a:xfrm>
          <a:prstGeom prst="rect">
            <a:avLst/>
          </a:prstGeom>
        </p:spPr>
      </p:pic>
      <p:pic>
        <p:nvPicPr>
          <p:cNvPr id="3" name="Picture 2"/>
          <p:cNvPicPr>
            <a:picLocks noChangeAspect="1"/>
          </p:cNvPicPr>
          <p:nvPr/>
        </p:nvPicPr>
        <p:blipFill>
          <a:blip r:embed="rId4"/>
          <a:stretch>
            <a:fillRect/>
          </a:stretch>
        </p:blipFill>
        <p:spPr>
          <a:xfrm>
            <a:off x="2633172" y="1845301"/>
            <a:ext cx="6925656" cy="1042506"/>
          </a:xfrm>
          <a:prstGeom prst="rect">
            <a:avLst/>
          </a:prstGeom>
        </p:spPr>
      </p:pic>
      <p:pic>
        <p:nvPicPr>
          <p:cNvPr id="4" name="Picture 3"/>
          <p:cNvPicPr>
            <a:picLocks noChangeAspect="1"/>
          </p:cNvPicPr>
          <p:nvPr/>
        </p:nvPicPr>
        <p:blipFill>
          <a:blip r:embed="rId5"/>
          <a:stretch>
            <a:fillRect/>
          </a:stretch>
        </p:blipFill>
        <p:spPr>
          <a:xfrm>
            <a:off x="1188294" y="2593534"/>
            <a:ext cx="9815411" cy="28775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sp>
        <p:nvSpPr>
          <p:cNvPr id="16" name="等腰三角形 2"/>
          <p:cNvSpPr>
            <a:spLocks noChangeAspect="1"/>
          </p:cNvSpPr>
          <p:nvPr/>
        </p:nvSpPr>
        <p:spPr bwMode="auto">
          <a:xfrm rot="7890862">
            <a:off x="6503093" y="2110521"/>
            <a:ext cx="1895939" cy="219456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3"/>
          </a:solidFill>
          <a:ln w="28575" cmpd="sng">
            <a:solidFill>
              <a:srgbClr val="F8F8F8"/>
            </a:solidFill>
            <a:round/>
          </a:ln>
        </p:spPr>
        <p:txBody>
          <a:bodyPr wrap="none" lIns="91416" tIns="45708" rIns="91416" bIns="45708" anchor="ctr"/>
          <a:lstStyle/>
          <a:p>
            <a:pPr>
              <a:buClrTx/>
              <a:buFontTx/>
              <a:buNone/>
            </a:pPr>
            <a:endParaRPr lang="zh-CN" altLang="en-US" sz="1865" kern="1200">
              <a:solidFill>
                <a:schemeClr val="accent3">
                  <a:lumMod val="60000"/>
                  <a:lumOff val="40000"/>
                </a:schemeClr>
              </a:solidFill>
              <a:latin typeface="方正清刻本悦宋简体" panose="02000000000000000000" pitchFamily="2" charset="-122"/>
              <a:ea typeface="方正清刻本悦宋简体" panose="02000000000000000000" pitchFamily="2" charset="-122"/>
            </a:endParaRPr>
          </a:p>
        </p:txBody>
      </p:sp>
      <p:sp>
        <p:nvSpPr>
          <p:cNvPr id="17" name="等腰三角形 2"/>
          <p:cNvSpPr>
            <a:spLocks noChangeAspect="1"/>
          </p:cNvSpPr>
          <p:nvPr/>
        </p:nvSpPr>
        <p:spPr bwMode="auto">
          <a:xfrm rot="15627953">
            <a:off x="4633825" y="2060007"/>
            <a:ext cx="1897419" cy="219456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ABE1F9"/>
          </a:solidFill>
          <a:ln w="28575" cmpd="sng">
            <a:solidFill>
              <a:srgbClr val="F8F8F8"/>
            </a:solidFill>
            <a:round/>
          </a:ln>
        </p:spPr>
        <p:txBody>
          <a:bodyPr wrap="none" lIns="91416" tIns="45708" rIns="91416" bIns="45708" anchor="ctr"/>
          <a:lstStyle/>
          <a:p>
            <a:pPr>
              <a:buClrTx/>
              <a:buFontTx/>
              <a:buNone/>
            </a:pPr>
            <a:endParaRPr lang="zh-CN" altLang="en-US" sz="1865" kern="1200">
              <a:solidFill>
                <a:prstClr val="black"/>
              </a:solidFill>
              <a:latin typeface="方正清刻本悦宋简体" panose="02000000000000000000" pitchFamily="2" charset="-122"/>
              <a:ea typeface="方正清刻本悦宋简体" panose="02000000000000000000" pitchFamily="2" charset="-122"/>
            </a:endParaRPr>
          </a:p>
        </p:txBody>
      </p:sp>
      <p:sp>
        <p:nvSpPr>
          <p:cNvPr id="18" name="TextBox 9"/>
          <p:cNvSpPr txBox="1">
            <a:spLocks noChangeArrowheads="1"/>
          </p:cNvSpPr>
          <p:nvPr/>
        </p:nvSpPr>
        <p:spPr bwMode="auto">
          <a:xfrm>
            <a:off x="5397309" y="2842345"/>
            <a:ext cx="70573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ClrTx/>
              <a:buFontTx/>
              <a:buNone/>
            </a:pPr>
            <a:r>
              <a:rPr lang="en-US" altLang="zh-CN" sz="3600" kern="1200" dirty="0" err="1" smtClean="0">
                <a:latin typeface="+mj-lt"/>
                <a:ea typeface="方正清刻本悦宋简体" panose="02000000000000000000" pitchFamily="2" charset="-122"/>
              </a:rPr>
              <a:t>Trình</a:t>
            </a:r>
            <a:r>
              <a:rPr lang="en-US" altLang="zh-CN" sz="3600" kern="1200" dirty="0" smtClean="0">
                <a:latin typeface="+mj-lt"/>
                <a:ea typeface="方正清刻本悦宋简体" panose="02000000000000000000" pitchFamily="2" charset="-122"/>
              </a:rPr>
              <a:t> </a:t>
            </a:r>
          </a:p>
          <a:p>
            <a:pPr algn="ctr" eaLnBrk="1" hangingPunct="1">
              <a:buClrTx/>
              <a:buFontTx/>
              <a:buNone/>
            </a:pPr>
            <a:r>
              <a:rPr lang="en-US" altLang="zh-CN" sz="3600" kern="1200" dirty="0" err="1" smtClean="0">
                <a:latin typeface="+mj-lt"/>
                <a:ea typeface="方正清刻本悦宋简体" panose="02000000000000000000" pitchFamily="2" charset="-122"/>
              </a:rPr>
              <a:t>bày</a:t>
            </a:r>
            <a:endParaRPr lang="zh-CN" altLang="en-US" sz="3600" kern="1200" dirty="0">
              <a:latin typeface="+mj-lt"/>
              <a:ea typeface="方正清刻本悦宋简体" panose="02000000000000000000" pitchFamily="2" charset="-122"/>
            </a:endParaRPr>
          </a:p>
        </p:txBody>
      </p:sp>
      <p:sp>
        <p:nvSpPr>
          <p:cNvPr id="19" name="TextBox 9"/>
          <p:cNvSpPr txBox="1">
            <a:spLocks noChangeArrowheads="1"/>
          </p:cNvSpPr>
          <p:nvPr/>
        </p:nvSpPr>
        <p:spPr bwMode="auto">
          <a:xfrm>
            <a:off x="6418506" y="2842345"/>
            <a:ext cx="2048426"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ClrTx/>
              <a:buFontTx/>
              <a:buNone/>
            </a:pPr>
            <a:r>
              <a:rPr lang="en-US" altLang="zh-CN" sz="3600" kern="1200" dirty="0" err="1" smtClean="0">
                <a:latin typeface="+mj-lt"/>
                <a:ea typeface="方正清刻本悦宋简体" panose="02000000000000000000" pitchFamily="2" charset="-122"/>
              </a:rPr>
              <a:t>Nhận</a:t>
            </a:r>
            <a:r>
              <a:rPr lang="en-US" altLang="zh-CN" sz="3600" kern="1200" dirty="0" smtClean="0">
                <a:latin typeface="+mj-lt"/>
                <a:ea typeface="方正清刻本悦宋简体" panose="02000000000000000000" pitchFamily="2" charset="-122"/>
              </a:rPr>
              <a:t> </a:t>
            </a:r>
          </a:p>
          <a:p>
            <a:pPr algn="ctr" eaLnBrk="1" hangingPunct="1">
              <a:buClrTx/>
              <a:buFontTx/>
              <a:buNone/>
            </a:pPr>
            <a:r>
              <a:rPr lang="en-US" altLang="zh-CN" sz="3600" kern="1200" dirty="0" err="1" smtClean="0">
                <a:latin typeface="+mj-lt"/>
                <a:ea typeface="方正清刻本悦宋简体" panose="02000000000000000000" pitchFamily="2" charset="-122"/>
              </a:rPr>
              <a:t>xét</a:t>
            </a:r>
            <a:endParaRPr lang="zh-CN" altLang="en-US" sz="3600" kern="1200" dirty="0">
              <a:latin typeface="+mj-lt"/>
              <a:ea typeface="方正清刻本悦宋简体" panose="02000000000000000000" pitchFamily="2" charset="-122"/>
            </a:endParaRPr>
          </a:p>
        </p:txBody>
      </p:sp>
      <p:sp>
        <p:nvSpPr>
          <p:cNvPr id="20" name="Rounded Rectangle 19"/>
          <p:cNvSpPr/>
          <p:nvPr/>
        </p:nvSpPr>
        <p:spPr>
          <a:xfrm>
            <a:off x="321545" y="2783195"/>
            <a:ext cx="4123661" cy="1191816"/>
          </a:xfrm>
          <a:prstGeom prst="roundRect">
            <a:avLst/>
          </a:prstGeom>
          <a:solidFill>
            <a:schemeClr val="accent6">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lgn="ctr"/>
            <a:r>
              <a:rPr lang="en-US" sz="3200" dirty="0" err="1">
                <a:latin typeface="Arial" panose="020B0604020202020204" pitchFamily="34" charset="0"/>
              </a:rPr>
              <a:t>Nói</a:t>
            </a:r>
            <a:r>
              <a:rPr lang="en-US" sz="3200" dirty="0">
                <a:latin typeface="Arial" panose="020B0604020202020204" pitchFamily="34" charset="0"/>
              </a:rPr>
              <a:t> </a:t>
            </a:r>
            <a:r>
              <a:rPr lang="en-US" sz="3200" dirty="0" err="1">
                <a:latin typeface="Arial" panose="020B0604020202020204" pitchFamily="34" charset="0"/>
              </a:rPr>
              <a:t>câu</a:t>
            </a:r>
            <a:r>
              <a:rPr lang="en-US" sz="3200" dirty="0">
                <a:latin typeface="Arial" panose="020B0604020202020204" pitchFamily="34" charset="0"/>
              </a:rPr>
              <a:t> </a:t>
            </a:r>
            <a:r>
              <a:rPr lang="en-US" sz="3200" dirty="0" err="1">
                <a:latin typeface="Arial" panose="020B0604020202020204" pitchFamily="34" charset="0"/>
              </a:rPr>
              <a:t>đã</a:t>
            </a:r>
            <a:r>
              <a:rPr lang="en-US" sz="3200" dirty="0">
                <a:latin typeface="Arial" panose="020B0604020202020204" pitchFamily="34" charset="0"/>
              </a:rPr>
              <a:t> </a:t>
            </a:r>
            <a:r>
              <a:rPr lang="en-US" sz="3200" dirty="0" err="1">
                <a:latin typeface="Arial" panose="020B0604020202020204" pitchFamily="34" charset="0"/>
              </a:rPr>
              <a:t>đặt</a:t>
            </a:r>
            <a:endParaRPr lang="en-US" sz="3200" dirty="0">
              <a:latin typeface="Arial" panose="020B0604020202020204" pitchFamily="34" charset="0"/>
            </a:endParaRPr>
          </a:p>
          <a:p>
            <a:pPr algn="ctr"/>
            <a:r>
              <a:rPr lang="vi-VN" sz="3200" dirty="0">
                <a:latin typeface="Arial" panose="020B0604020202020204" pitchFamily="34" charset="0"/>
              </a:rPr>
              <a:t> trước lớp</a:t>
            </a:r>
            <a:endParaRPr lang="vi-VN" sz="2000" kern="1200" dirty="0">
              <a:latin typeface="Times New Roman" panose="02020603050405020304" pitchFamily="18" charset="0"/>
            </a:endParaRPr>
          </a:p>
        </p:txBody>
      </p:sp>
      <p:sp>
        <p:nvSpPr>
          <p:cNvPr id="21" name="Rounded Rectangle 20"/>
          <p:cNvSpPr/>
          <p:nvPr/>
        </p:nvSpPr>
        <p:spPr>
          <a:xfrm>
            <a:off x="7183817" y="4190520"/>
            <a:ext cx="4638674" cy="1191816"/>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lgn="ctr"/>
            <a:r>
              <a:rPr lang="en-US" sz="3200" dirty="0" err="1">
                <a:latin typeface="Arial" panose="020B0604020202020204" pitchFamily="34" charset="0"/>
              </a:rPr>
              <a:t>Nhận</a:t>
            </a:r>
            <a:r>
              <a:rPr lang="en-US" sz="3200" dirty="0">
                <a:latin typeface="Arial" panose="020B0604020202020204" pitchFamily="34" charset="0"/>
              </a:rPr>
              <a:t> </a:t>
            </a:r>
            <a:r>
              <a:rPr lang="en-US" sz="3200" dirty="0" err="1">
                <a:latin typeface="Arial" panose="020B0604020202020204" pitchFamily="34" charset="0"/>
              </a:rPr>
              <a:t>xét</a:t>
            </a:r>
            <a:r>
              <a:rPr lang="en-US" sz="3200" dirty="0">
                <a:latin typeface="Arial" panose="020B0604020202020204" pitchFamily="34" charset="0"/>
              </a:rPr>
              <a:t>, </a:t>
            </a:r>
            <a:r>
              <a:rPr lang="en-US" sz="3200" dirty="0" err="1">
                <a:latin typeface="Arial" panose="020B0604020202020204" pitchFamily="34" charset="0"/>
              </a:rPr>
              <a:t>góp</a:t>
            </a:r>
            <a:r>
              <a:rPr lang="en-US" sz="3200" dirty="0">
                <a:latin typeface="Arial" panose="020B0604020202020204" pitchFamily="34" charset="0"/>
              </a:rPr>
              <a:t> ý </a:t>
            </a:r>
            <a:r>
              <a:rPr lang="en-US" sz="3200" dirty="0" err="1">
                <a:latin typeface="Arial" panose="020B0604020202020204" pitchFamily="34" charset="0"/>
              </a:rPr>
              <a:t>lịch</a:t>
            </a:r>
            <a:r>
              <a:rPr lang="en-US" sz="3200" dirty="0">
                <a:latin typeface="Arial" panose="020B0604020202020204" pitchFamily="34" charset="0"/>
              </a:rPr>
              <a:t> </a:t>
            </a:r>
            <a:r>
              <a:rPr lang="en-US" sz="3200" dirty="0" err="1">
                <a:latin typeface="Arial" panose="020B0604020202020204" pitchFamily="34" charset="0"/>
              </a:rPr>
              <a:t>sự</a:t>
            </a:r>
            <a:r>
              <a:rPr lang="en-US" sz="3200" dirty="0">
                <a:latin typeface="Arial" panose="020B0604020202020204" pitchFamily="34" charset="0"/>
              </a:rPr>
              <a:t> </a:t>
            </a:r>
            <a:r>
              <a:rPr lang="en-US" sz="3200" dirty="0" err="1">
                <a:latin typeface="Arial" panose="020B0604020202020204" pitchFamily="34" charset="0"/>
              </a:rPr>
              <a:t>cho</a:t>
            </a:r>
            <a:r>
              <a:rPr lang="en-US" sz="3200" dirty="0">
                <a:latin typeface="Arial" panose="020B0604020202020204" pitchFamily="34" charset="0"/>
              </a:rPr>
              <a:t> </a:t>
            </a:r>
            <a:r>
              <a:rPr lang="en-US" sz="3200" dirty="0" err="1">
                <a:latin typeface="Arial" panose="020B0604020202020204" pitchFamily="34" charset="0"/>
              </a:rPr>
              <a:t>câu</a:t>
            </a:r>
            <a:r>
              <a:rPr lang="en-US" sz="3200" dirty="0">
                <a:latin typeface="Arial" panose="020B0604020202020204" pitchFamily="34" charset="0"/>
              </a:rPr>
              <a:t> </a:t>
            </a:r>
            <a:r>
              <a:rPr lang="en-US" sz="3200" dirty="0" err="1">
                <a:latin typeface="Arial" panose="020B0604020202020204" pitchFamily="34" charset="0"/>
              </a:rPr>
              <a:t>của</a:t>
            </a:r>
            <a:r>
              <a:rPr lang="en-US" sz="3200" dirty="0">
                <a:latin typeface="Arial" panose="020B0604020202020204" pitchFamily="34" charset="0"/>
              </a:rPr>
              <a:t> </a:t>
            </a:r>
            <a:r>
              <a:rPr lang="en-US" sz="3200" dirty="0" err="1">
                <a:latin typeface="Arial" panose="020B0604020202020204" pitchFamily="34" charset="0"/>
              </a:rPr>
              <a:t>bạn</a:t>
            </a:r>
            <a:endParaRPr lang="en-US" sz="2000" kern="1200" dirty="0">
              <a:latin typeface="Times New Roman" panose="02020603050405020304" pitchFamily="18" charset="0"/>
            </a:endParaRPr>
          </a:p>
        </p:txBody>
      </p:sp>
      <p:pic>
        <p:nvPicPr>
          <p:cNvPr id="23" name="Picture 4" descr="Free Blog Comment Icon of Colored Outline style - Available in SVG, PNG,  EPS, AI &amp;amp; Icon fo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156" y="2806894"/>
            <a:ext cx="1283132" cy="12831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1" t="15034" r="6622" b="37267"/>
          <a:stretch/>
        </p:blipFill>
        <p:spPr>
          <a:xfrm>
            <a:off x="1076629" y="4090026"/>
            <a:ext cx="2374847" cy="1396321"/>
          </a:xfrm>
          <a:prstGeom prst="rect">
            <a:avLst/>
          </a:prstGeom>
        </p:spPr>
      </p:pic>
      <p:pic>
        <p:nvPicPr>
          <p:cNvPr id="2" name="Picture 1"/>
          <p:cNvPicPr>
            <a:picLocks noChangeAspect="1"/>
          </p:cNvPicPr>
          <p:nvPr/>
        </p:nvPicPr>
        <p:blipFill>
          <a:blip r:embed="rId5"/>
          <a:stretch>
            <a:fillRect/>
          </a:stretch>
        </p:blipFill>
        <p:spPr>
          <a:xfrm>
            <a:off x="3170628" y="175110"/>
            <a:ext cx="6096528" cy="1109568"/>
          </a:xfrm>
          <a:prstGeom prst="rect">
            <a:avLst/>
          </a:prstGeom>
        </p:spPr>
      </p:pic>
    </p:spTree>
    <p:extLst>
      <p:ext uri="{BB962C8B-B14F-4D97-AF65-F5344CB8AC3E}">
        <p14:creationId xmlns:p14="http://schemas.microsoft.com/office/powerpoint/2010/main" val="92142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300" fill="hold"/>
                                        <p:tgtEl>
                                          <p:spTgt spid="18"/>
                                        </p:tgtEl>
                                        <p:attrNameLst>
                                          <p:attrName>ppt_w</p:attrName>
                                        </p:attrNameLst>
                                      </p:cBhvr>
                                      <p:tavLst>
                                        <p:tav tm="0">
                                          <p:val>
                                            <p:fltVal val="0"/>
                                          </p:val>
                                        </p:tav>
                                        <p:tav tm="100000">
                                          <p:val>
                                            <p:strVal val="#ppt_w"/>
                                          </p:val>
                                        </p:tav>
                                      </p:tavLst>
                                    </p:anim>
                                    <p:anim calcmode="lin" valueType="num">
                                      <p:cBhvr>
                                        <p:cTn id="13" dur="300" fill="hold"/>
                                        <p:tgtEl>
                                          <p:spTgt spid="18"/>
                                        </p:tgtEl>
                                        <p:attrNameLst>
                                          <p:attrName>ppt_h</p:attrName>
                                        </p:attrNameLst>
                                      </p:cBhvr>
                                      <p:tavLst>
                                        <p:tav tm="0">
                                          <p:val>
                                            <p:fltVal val="0"/>
                                          </p:val>
                                        </p:tav>
                                        <p:tav tm="100000">
                                          <p:val>
                                            <p:strVal val="#ppt_h"/>
                                          </p:val>
                                        </p:tav>
                                      </p:tavLst>
                                    </p:anim>
                                    <p:anim calcmode="lin" valueType="num">
                                      <p:cBhvr>
                                        <p:cTn id="14" dur="300" fill="hold"/>
                                        <p:tgtEl>
                                          <p:spTgt spid="18"/>
                                        </p:tgtEl>
                                        <p:attrNameLst>
                                          <p:attrName>style.rotation</p:attrName>
                                        </p:attrNameLst>
                                      </p:cBhvr>
                                      <p:tavLst>
                                        <p:tav tm="0">
                                          <p:val>
                                            <p:fltVal val="90"/>
                                          </p:val>
                                        </p:tav>
                                        <p:tav tm="100000">
                                          <p:val>
                                            <p:fltVal val="0"/>
                                          </p:val>
                                        </p:tav>
                                      </p:tavLst>
                                    </p:anim>
                                    <p:animEffect transition="in" filter="fade">
                                      <p:cBhvr>
                                        <p:cTn id="15" dur="300"/>
                                        <p:tgtEl>
                                          <p:spTgt spid="18"/>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300" fill="hold"/>
                                        <p:tgtEl>
                                          <p:spTgt spid="19"/>
                                        </p:tgtEl>
                                        <p:attrNameLst>
                                          <p:attrName>ppt_w</p:attrName>
                                        </p:attrNameLst>
                                      </p:cBhvr>
                                      <p:tavLst>
                                        <p:tav tm="0">
                                          <p:val>
                                            <p:fltVal val="0"/>
                                          </p:val>
                                        </p:tav>
                                        <p:tav tm="100000">
                                          <p:val>
                                            <p:strVal val="#ppt_w"/>
                                          </p:val>
                                        </p:tav>
                                      </p:tavLst>
                                    </p:anim>
                                    <p:anim calcmode="lin" valueType="num">
                                      <p:cBhvr>
                                        <p:cTn id="20" dur="300" fill="hold"/>
                                        <p:tgtEl>
                                          <p:spTgt spid="19"/>
                                        </p:tgtEl>
                                        <p:attrNameLst>
                                          <p:attrName>ppt_h</p:attrName>
                                        </p:attrNameLst>
                                      </p:cBhvr>
                                      <p:tavLst>
                                        <p:tav tm="0">
                                          <p:val>
                                            <p:fltVal val="0"/>
                                          </p:val>
                                        </p:tav>
                                        <p:tav tm="100000">
                                          <p:val>
                                            <p:strVal val="#ppt_h"/>
                                          </p:val>
                                        </p:tav>
                                      </p:tavLst>
                                    </p:anim>
                                    <p:anim calcmode="lin" valueType="num">
                                      <p:cBhvr>
                                        <p:cTn id="21" dur="300" fill="hold"/>
                                        <p:tgtEl>
                                          <p:spTgt spid="19"/>
                                        </p:tgtEl>
                                        <p:attrNameLst>
                                          <p:attrName>style.rotation</p:attrName>
                                        </p:attrNameLst>
                                      </p:cBhvr>
                                      <p:tavLst>
                                        <p:tav tm="0">
                                          <p:val>
                                            <p:fltVal val="90"/>
                                          </p:val>
                                        </p:tav>
                                        <p:tav tm="100000">
                                          <p:val>
                                            <p:fltVal val="0"/>
                                          </p:val>
                                        </p:tav>
                                      </p:tavLst>
                                    </p:anim>
                                    <p:animEffect transition="in" filter="fade">
                                      <p:cBhvr>
                                        <p:cTn id="22" dur="300"/>
                                        <p:tgtEl>
                                          <p:spTgt spid="19"/>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0-#ppt_h/2"/>
                                          </p:val>
                                        </p:tav>
                                        <p:tav tm="100000">
                                          <p:val>
                                            <p:strVal val="#ppt_y"/>
                                          </p:val>
                                        </p:tav>
                                      </p:tavLst>
                                    </p:anim>
                                  </p:childTnLst>
                                </p:cTn>
                              </p:par>
                              <p:par>
                                <p:cTn id="28" presetID="2" presetClass="entr" presetSubtype="8" fill="hold" grpId="0" nodeType="withEffect">
                                  <p:stCondLst>
                                    <p:cond delay="4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4"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4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autoUpdateAnimBg="0"/>
      <p:bldP spid="19" grpId="0" autoUpdateAnimBg="0"/>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39" name="Rectangle 38"/>
          <p:cNvSpPr/>
          <p:nvPr/>
        </p:nvSpPr>
        <p:spPr>
          <a:xfrm>
            <a:off x="1597331" y="157910"/>
            <a:ext cx="10373373" cy="1200329"/>
          </a:xfrm>
          <a:prstGeom prst="rect">
            <a:avLst/>
          </a:prstGeom>
        </p:spPr>
        <p:txBody>
          <a:bodyPr wrap="square">
            <a:spAutoFit/>
          </a:bodyPr>
          <a:lstStyle/>
          <a:p>
            <a:pPr algn="ctr"/>
            <a:r>
              <a:rPr lang="en-US" sz="3600" b="1" dirty="0" err="1">
                <a:solidFill>
                  <a:srgbClr val="EF0000"/>
                </a:solidFill>
                <a:latin typeface="Arial" panose="020B0604020202020204" pitchFamily="34" charset="0"/>
              </a:rPr>
              <a:t>Đặt</a:t>
            </a:r>
            <a:r>
              <a:rPr lang="en-US" sz="3600" b="1" dirty="0">
                <a:solidFill>
                  <a:srgbClr val="EF0000"/>
                </a:solidFill>
                <a:latin typeface="Arial" panose="020B0604020202020204" pitchFamily="34" charset="0"/>
              </a:rPr>
              <a:t> 1 – 2 </a:t>
            </a:r>
            <a:r>
              <a:rPr lang="en-US" sz="3600" b="1" dirty="0" err="1">
                <a:solidFill>
                  <a:srgbClr val="EF0000"/>
                </a:solidFill>
                <a:latin typeface="Arial" panose="020B0604020202020204" pitchFamily="34" charset="0"/>
              </a:rPr>
              <a:t>câu</a:t>
            </a:r>
            <a:r>
              <a:rPr lang="en-US" sz="3600" b="1" dirty="0">
                <a:solidFill>
                  <a:srgbClr val="EF0000"/>
                </a:solidFill>
                <a:latin typeface="Arial" panose="020B0604020202020204" pitchFamily="34" charset="0"/>
              </a:rPr>
              <a:t> </a:t>
            </a:r>
            <a:r>
              <a:rPr lang="en-US" sz="3600" b="1" dirty="0" err="1">
                <a:solidFill>
                  <a:srgbClr val="EF0000"/>
                </a:solidFill>
                <a:latin typeface="Arial" panose="020B0604020202020204" pitchFamily="34" charset="0"/>
              </a:rPr>
              <a:t>nói</a:t>
            </a:r>
            <a:r>
              <a:rPr lang="en-US" sz="3600" b="1" dirty="0">
                <a:solidFill>
                  <a:srgbClr val="EF0000"/>
                </a:solidFill>
                <a:latin typeface="Arial" panose="020B0604020202020204" pitchFamily="34" charset="0"/>
              </a:rPr>
              <a:t> </a:t>
            </a:r>
            <a:r>
              <a:rPr lang="en-US" sz="3600" b="1" dirty="0" err="1">
                <a:solidFill>
                  <a:srgbClr val="EF0000"/>
                </a:solidFill>
                <a:latin typeface="Arial" panose="020B0604020202020204" pitchFamily="34" charset="0"/>
              </a:rPr>
              <a:t>về</a:t>
            </a:r>
            <a:endParaRPr lang="en-US" sz="3600" b="1" dirty="0">
              <a:solidFill>
                <a:srgbClr val="EF0000"/>
              </a:solidFill>
              <a:latin typeface="Arial" panose="020B0604020202020204" pitchFamily="34" charset="0"/>
            </a:endParaRPr>
          </a:p>
          <a:p>
            <a:pPr algn="ctr"/>
            <a:r>
              <a:rPr lang="en-US" sz="3600" b="1" dirty="0">
                <a:solidFill>
                  <a:srgbClr val="EF0000"/>
                </a:solidFill>
                <a:latin typeface="Arial" panose="020B0604020202020204" pitchFamily="34" charset="0"/>
              </a:rPr>
              <a:t> </a:t>
            </a:r>
            <a:r>
              <a:rPr lang="en-US" sz="3600" b="1" dirty="0" err="1">
                <a:solidFill>
                  <a:srgbClr val="EF0000"/>
                </a:solidFill>
                <a:latin typeface="Arial" panose="020B0604020202020204" pitchFamily="34" charset="0"/>
              </a:rPr>
              <a:t>màu</a:t>
            </a:r>
            <a:r>
              <a:rPr lang="en-US" sz="3600" b="1" dirty="0">
                <a:solidFill>
                  <a:srgbClr val="EF0000"/>
                </a:solidFill>
                <a:latin typeface="Arial" panose="020B0604020202020204" pitchFamily="34" charset="0"/>
              </a:rPr>
              <a:t> </a:t>
            </a:r>
            <a:r>
              <a:rPr lang="en-US" sz="3600" b="1" dirty="0" err="1">
                <a:solidFill>
                  <a:srgbClr val="EF0000"/>
                </a:solidFill>
                <a:latin typeface="Arial" panose="020B0604020202020204" pitchFamily="34" charset="0"/>
              </a:rPr>
              <a:t>sắc</a:t>
            </a:r>
            <a:r>
              <a:rPr lang="en-US" sz="3600" b="1" dirty="0">
                <a:solidFill>
                  <a:srgbClr val="EF0000"/>
                </a:solidFill>
                <a:latin typeface="Arial" panose="020B0604020202020204" pitchFamily="34" charset="0"/>
              </a:rPr>
              <a:t> </a:t>
            </a:r>
            <a:r>
              <a:rPr lang="en-US" sz="3600" b="1" dirty="0" err="1">
                <a:solidFill>
                  <a:srgbClr val="EF0000"/>
                </a:solidFill>
                <a:latin typeface="Arial" panose="020B0604020202020204" pitchFamily="34" charset="0"/>
              </a:rPr>
              <a:t>của</a:t>
            </a:r>
            <a:r>
              <a:rPr lang="en-US" sz="3600" b="1" dirty="0">
                <a:solidFill>
                  <a:srgbClr val="EF0000"/>
                </a:solidFill>
                <a:latin typeface="Arial" panose="020B0604020202020204" pitchFamily="34" charset="0"/>
              </a:rPr>
              <a:t> </a:t>
            </a:r>
            <a:r>
              <a:rPr lang="en-US" sz="3600" b="1" dirty="0" err="1">
                <a:solidFill>
                  <a:srgbClr val="EF0000"/>
                </a:solidFill>
                <a:latin typeface="Arial" panose="020B0604020202020204" pitchFamily="34" charset="0"/>
              </a:rPr>
              <a:t>một</a:t>
            </a:r>
            <a:r>
              <a:rPr lang="en-US" sz="3600" b="1" dirty="0">
                <a:solidFill>
                  <a:srgbClr val="EF0000"/>
                </a:solidFill>
                <a:latin typeface="Arial" panose="020B0604020202020204" pitchFamily="34" charset="0"/>
              </a:rPr>
              <a:t> </a:t>
            </a:r>
            <a:r>
              <a:rPr lang="en-US" sz="3600" b="1" dirty="0" err="1">
                <a:solidFill>
                  <a:srgbClr val="EF0000"/>
                </a:solidFill>
                <a:latin typeface="Arial" panose="020B0604020202020204" pitchFamily="34" charset="0"/>
              </a:rPr>
              <a:t>vật</a:t>
            </a:r>
            <a:r>
              <a:rPr lang="en-US" sz="3600" b="1" dirty="0">
                <a:solidFill>
                  <a:srgbClr val="EF0000"/>
                </a:solidFill>
                <a:latin typeface="Arial" panose="020B0604020202020204" pitchFamily="34" charset="0"/>
              </a:rPr>
              <a:t>.</a:t>
            </a:r>
            <a:endParaRPr lang="en-US" sz="3200" b="1" dirty="0">
              <a:solidFill>
                <a:srgbClr val="EF0000"/>
              </a:solidFill>
              <a:latin typeface="Arial" panose="020B0604020202020204" pitchFamily="34" charset="0"/>
            </a:endParaRPr>
          </a:p>
        </p:txBody>
      </p:sp>
      <p:sp>
        <p:nvSpPr>
          <p:cNvPr id="36" name="Rectangle 35"/>
          <p:cNvSpPr/>
          <p:nvPr/>
        </p:nvSpPr>
        <p:spPr>
          <a:xfrm>
            <a:off x="813190" y="1790614"/>
            <a:ext cx="11378810" cy="584775"/>
          </a:xfrm>
          <a:prstGeom prst="rect">
            <a:avLst/>
          </a:prstGeom>
        </p:spPr>
        <p:txBody>
          <a:bodyPr wrap="square">
            <a:spAutoFit/>
          </a:bodyPr>
          <a:lstStyle/>
          <a:p>
            <a:pPr algn="ctr"/>
            <a:r>
              <a:rPr lang="en-US" sz="3200" dirty="0" err="1">
                <a:latin typeface="Arial" panose="020B0604020202020204" pitchFamily="34" charset="0"/>
              </a:rPr>
              <a:t>Viết</a:t>
            </a:r>
            <a:r>
              <a:rPr lang="en-US" sz="3200" dirty="0">
                <a:latin typeface="Arial" panose="020B0604020202020204" pitchFamily="34" charset="0"/>
              </a:rPr>
              <a:t> </a:t>
            </a:r>
            <a:r>
              <a:rPr lang="en-US" sz="3200" dirty="0" err="1">
                <a:latin typeface="Arial" panose="020B0604020202020204" pitchFamily="34" charset="0"/>
              </a:rPr>
              <a:t>vào</a:t>
            </a:r>
            <a:r>
              <a:rPr lang="en-US" sz="3200" dirty="0">
                <a:latin typeface="Arial" panose="020B0604020202020204" pitchFamily="34" charset="0"/>
              </a:rPr>
              <a:t> VBT 2 </a:t>
            </a:r>
            <a:r>
              <a:rPr lang="en-US" sz="3200" dirty="0" err="1">
                <a:latin typeface="Arial" panose="020B0604020202020204" pitchFamily="34" charset="0"/>
              </a:rPr>
              <a:t>câu</a:t>
            </a:r>
            <a:r>
              <a:rPr lang="en-US" sz="3200" dirty="0">
                <a:latin typeface="Arial" panose="020B0604020202020204" pitchFamily="34" charset="0"/>
              </a:rPr>
              <a:t> </a:t>
            </a:r>
            <a:r>
              <a:rPr lang="en-US" sz="3200" dirty="0" err="1">
                <a:latin typeface="Arial" panose="020B0604020202020204" pitchFamily="34" charset="0"/>
              </a:rPr>
              <a:t>có</a:t>
            </a:r>
            <a:r>
              <a:rPr lang="en-US" sz="3200" dirty="0">
                <a:latin typeface="Arial" panose="020B0604020202020204" pitchFamily="34" charset="0"/>
              </a:rPr>
              <a:t> </a:t>
            </a:r>
            <a:r>
              <a:rPr lang="en-US" sz="3200" dirty="0" err="1">
                <a:latin typeface="Arial" panose="020B0604020202020204" pitchFamily="34" charset="0"/>
              </a:rPr>
              <a:t>chứa</a:t>
            </a:r>
            <a:r>
              <a:rPr lang="en-US" sz="3200" dirty="0">
                <a:latin typeface="Arial" panose="020B0604020202020204" pitchFamily="34" charset="0"/>
              </a:rPr>
              <a:t> </a:t>
            </a:r>
            <a:r>
              <a:rPr lang="en-US" sz="3200" dirty="0" err="1">
                <a:latin typeface="Arial" panose="020B0604020202020204" pitchFamily="34" charset="0"/>
              </a:rPr>
              <a:t>từ</a:t>
            </a:r>
            <a:r>
              <a:rPr lang="en-US" sz="3200" dirty="0">
                <a:latin typeface="Arial" panose="020B0604020202020204" pitchFamily="34" charset="0"/>
              </a:rPr>
              <a:t> </a:t>
            </a:r>
            <a:r>
              <a:rPr lang="en-US" sz="3200" dirty="0" err="1">
                <a:latin typeface="Arial" panose="020B0604020202020204" pitchFamily="34" charset="0"/>
              </a:rPr>
              <a:t>ngữ</a:t>
            </a:r>
            <a:r>
              <a:rPr lang="en-US" sz="3200" dirty="0">
                <a:latin typeface="Arial" panose="020B0604020202020204" pitchFamily="34" charset="0"/>
              </a:rPr>
              <a:t> </a:t>
            </a:r>
            <a:r>
              <a:rPr lang="en-US" sz="3200" dirty="0" err="1">
                <a:latin typeface="Arial" panose="020B0604020202020204" pitchFamily="34" charset="0"/>
              </a:rPr>
              <a:t>chỉ</a:t>
            </a:r>
            <a:r>
              <a:rPr lang="en-US" sz="3200" dirty="0">
                <a:latin typeface="Arial" panose="020B0604020202020204" pitchFamily="34" charset="0"/>
              </a:rPr>
              <a:t> </a:t>
            </a:r>
            <a:r>
              <a:rPr lang="en-US" sz="3200" dirty="0" err="1">
                <a:latin typeface="Arial" panose="020B0604020202020204" pitchFamily="34" charset="0"/>
              </a:rPr>
              <a:t>màu</a:t>
            </a:r>
            <a:r>
              <a:rPr lang="en-US" sz="3200" dirty="0">
                <a:latin typeface="Arial" panose="020B0604020202020204" pitchFamily="34" charset="0"/>
              </a:rPr>
              <a:t> </a:t>
            </a:r>
            <a:r>
              <a:rPr lang="en-US" sz="3200" dirty="0" err="1" smtClean="0">
                <a:latin typeface="Arial" panose="020B0604020202020204" pitchFamily="34" charset="0"/>
              </a:rPr>
              <a:t>sắc</a:t>
            </a:r>
            <a:r>
              <a:rPr lang="en-US" sz="3200" dirty="0" smtClean="0">
                <a:latin typeface="Arial" panose="020B0604020202020204" pitchFamily="34" charset="0"/>
              </a:rPr>
              <a:t>.</a:t>
            </a:r>
            <a:endParaRPr lang="en-US" sz="3200" dirty="0">
              <a:latin typeface="Arial" panose="020B0604020202020204" pitchFamily="34" charset="0"/>
            </a:endParaRPr>
          </a:p>
        </p:txBody>
      </p:sp>
      <p:sp>
        <p:nvSpPr>
          <p:cNvPr id="37" name="Rounded Rectangle 36"/>
          <p:cNvSpPr/>
          <p:nvPr/>
        </p:nvSpPr>
        <p:spPr>
          <a:xfrm>
            <a:off x="1844511" y="3162110"/>
            <a:ext cx="4072667" cy="646986"/>
          </a:xfrm>
          <a:prstGeom prst="roundRect">
            <a:avLst/>
          </a:prstGeom>
          <a:solidFill>
            <a:srgbClr val="FFC000">
              <a:lumMod val="20000"/>
              <a:lumOff val="80000"/>
            </a:srgbClr>
          </a:solidFill>
        </p:spPr>
        <p:txBody>
          <a:bodyPr wrap="square">
            <a:spAutoFit/>
          </a:bodyPr>
          <a:lstStyle/>
          <a:p>
            <a:pPr algn="ctr"/>
            <a:r>
              <a:rPr lang="en-US" sz="3200" b="1" dirty="0" err="1">
                <a:latin typeface="Arial" panose="020B0604020202020204" pitchFamily="34" charset="0"/>
              </a:rPr>
              <a:t>Tiêu</a:t>
            </a:r>
            <a:r>
              <a:rPr lang="en-US" sz="3200" b="1" dirty="0">
                <a:latin typeface="Arial" panose="020B0604020202020204" pitchFamily="34" charset="0"/>
              </a:rPr>
              <a:t> </a:t>
            </a:r>
            <a:r>
              <a:rPr lang="en-US" sz="3200" b="1" dirty="0" err="1">
                <a:latin typeface="Arial" panose="020B0604020202020204" pitchFamily="34" charset="0"/>
              </a:rPr>
              <a:t>chí</a:t>
            </a:r>
            <a:r>
              <a:rPr lang="en-US" sz="3200" b="1" dirty="0">
                <a:latin typeface="Arial" panose="020B0604020202020204" pitchFamily="34" charset="0"/>
              </a:rPr>
              <a:t> </a:t>
            </a:r>
            <a:r>
              <a:rPr lang="en-US" sz="3200" b="1" dirty="0" err="1">
                <a:latin typeface="Arial" panose="020B0604020202020204" pitchFamily="34" charset="0"/>
              </a:rPr>
              <a:t>đánh</a:t>
            </a:r>
            <a:r>
              <a:rPr lang="en-US" sz="3200" b="1" dirty="0">
                <a:latin typeface="Arial" panose="020B0604020202020204" pitchFamily="34" charset="0"/>
              </a:rPr>
              <a:t> </a:t>
            </a:r>
            <a:r>
              <a:rPr lang="en-US" sz="3200" b="1" dirty="0" err="1">
                <a:latin typeface="Arial" panose="020B0604020202020204" pitchFamily="34" charset="0"/>
              </a:rPr>
              <a:t>giá</a:t>
            </a:r>
            <a:endParaRPr lang="en-US" sz="3200" b="1"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8226043" y="3347730"/>
            <a:ext cx="3315785" cy="2186687"/>
          </a:xfrm>
          <a:prstGeom prst="rect">
            <a:avLst/>
          </a:prstGeom>
        </p:spPr>
      </p:pic>
      <p:sp>
        <p:nvSpPr>
          <p:cNvPr id="71" name="Rounded Rectangle 70"/>
          <p:cNvSpPr/>
          <p:nvPr/>
        </p:nvSpPr>
        <p:spPr>
          <a:xfrm>
            <a:off x="403270" y="4012988"/>
            <a:ext cx="3645680" cy="94603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defRPr/>
            </a:pPr>
            <a:endParaRPr lang="en-US" smtClean="0">
              <a:solidFill>
                <a:prstClr val="white"/>
              </a:solidFill>
              <a:latin typeface="Calibri"/>
            </a:endParaRPr>
          </a:p>
        </p:txBody>
      </p:sp>
      <p:sp>
        <p:nvSpPr>
          <p:cNvPr id="73" name="Rounded Rectangle 72"/>
          <p:cNvSpPr/>
          <p:nvPr/>
        </p:nvSpPr>
        <p:spPr>
          <a:xfrm>
            <a:off x="453145" y="5243636"/>
            <a:ext cx="3645680" cy="687814"/>
          </a:xfrm>
          <a:prstGeom prst="roundRect">
            <a:avLst>
              <a:gd name="adj" fmla="val 50000"/>
            </a:avLst>
          </a:prstGeom>
          <a:solidFill>
            <a:srgbClr val="FED6ED"/>
          </a:solidFill>
          <a:ln w="12700" cap="flat" cmpd="sng" algn="ctr">
            <a:solidFill>
              <a:srgbClr val="FF62B1"/>
            </a:solidFill>
            <a:prstDash val="solid"/>
            <a:miter lim="800000"/>
          </a:ln>
          <a:effectLst/>
        </p:spPr>
        <p:txBody>
          <a:bodyPr rtlCol="0" anchor="ctr"/>
          <a:lstStyle/>
          <a:p>
            <a:pPr algn="ctr">
              <a:defRPr/>
            </a:pPr>
            <a:endParaRPr lang="en-US" smtClean="0">
              <a:solidFill>
                <a:prstClr val="white"/>
              </a:solidFill>
              <a:latin typeface="Calibri"/>
            </a:endParaRPr>
          </a:p>
        </p:txBody>
      </p:sp>
      <p:pic>
        <p:nvPicPr>
          <p:cNvPr id="74"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r="63248" b="24686"/>
          <a:stretch/>
        </p:blipFill>
        <p:spPr bwMode="auto">
          <a:xfrm>
            <a:off x="4203084" y="4127303"/>
            <a:ext cx="929992" cy="72156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r="62711" b="24686"/>
          <a:stretch/>
        </p:blipFill>
        <p:spPr bwMode="auto">
          <a:xfrm>
            <a:off x="4258681" y="5205449"/>
            <a:ext cx="943594" cy="721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336" y="4025576"/>
            <a:ext cx="3293548" cy="830997"/>
          </a:xfrm>
          <a:prstGeom prst="rect">
            <a:avLst/>
          </a:prstGeom>
        </p:spPr>
        <p:txBody>
          <a:bodyPr wrap="square">
            <a:spAutoFit/>
          </a:bodyPr>
          <a:lstStyle/>
          <a:p>
            <a:r>
              <a:rPr lang="en-US" sz="2400" dirty="0" err="1">
                <a:latin typeface="Arial" panose="020B0604020202020204" pitchFamily="34" charset="0"/>
              </a:rPr>
              <a:t>Câu</a:t>
            </a:r>
            <a:r>
              <a:rPr lang="en-US" sz="2400" dirty="0">
                <a:latin typeface="Arial" panose="020B0604020202020204" pitchFamily="34" charset="0"/>
              </a:rPr>
              <a:t> </a:t>
            </a:r>
            <a:r>
              <a:rPr lang="en-US" sz="2400" dirty="0" err="1">
                <a:latin typeface="Arial" panose="020B0604020202020204" pitchFamily="34" charset="0"/>
              </a:rPr>
              <a:t>có</a:t>
            </a:r>
            <a:r>
              <a:rPr lang="en-US" sz="2400" dirty="0">
                <a:latin typeface="Arial" panose="020B0604020202020204" pitchFamily="34" charset="0"/>
              </a:rPr>
              <a:t> </a:t>
            </a:r>
            <a:r>
              <a:rPr lang="en-US" sz="2400" dirty="0" err="1">
                <a:latin typeface="Arial" panose="020B0604020202020204" pitchFamily="34" charset="0"/>
              </a:rPr>
              <a:t>chứa</a:t>
            </a:r>
            <a:r>
              <a:rPr lang="en-US" sz="2400" dirty="0">
                <a:latin typeface="Arial" panose="020B0604020202020204" pitchFamily="34" charset="0"/>
              </a:rPr>
              <a:t> </a:t>
            </a:r>
            <a:r>
              <a:rPr lang="en-US" sz="2400" dirty="0" err="1">
                <a:latin typeface="Arial" panose="020B0604020202020204" pitchFamily="34" charset="0"/>
              </a:rPr>
              <a:t>từ</a:t>
            </a:r>
            <a:r>
              <a:rPr lang="en-US" sz="2400" dirty="0">
                <a:latin typeface="Arial" panose="020B0604020202020204" pitchFamily="34" charset="0"/>
              </a:rPr>
              <a:t> </a:t>
            </a:r>
            <a:r>
              <a:rPr lang="en-US" sz="2400" dirty="0" err="1">
                <a:latin typeface="Arial" panose="020B0604020202020204" pitchFamily="34" charset="0"/>
              </a:rPr>
              <a:t>chỉ</a:t>
            </a:r>
            <a:r>
              <a:rPr lang="en-US" sz="2400" dirty="0">
                <a:latin typeface="Arial" panose="020B0604020202020204" pitchFamily="34" charset="0"/>
              </a:rPr>
              <a:t> </a:t>
            </a:r>
            <a:r>
              <a:rPr lang="en-US" sz="2400" dirty="0" err="1">
                <a:latin typeface="Arial" panose="020B0604020202020204" pitchFamily="34" charset="0"/>
              </a:rPr>
              <a:t>màu</a:t>
            </a:r>
            <a:r>
              <a:rPr lang="en-US" sz="2400" dirty="0">
                <a:latin typeface="Arial" panose="020B0604020202020204" pitchFamily="34" charset="0"/>
              </a:rPr>
              <a:t> </a:t>
            </a:r>
            <a:r>
              <a:rPr lang="en-US" sz="2400" dirty="0" err="1">
                <a:latin typeface="Arial" panose="020B0604020202020204" pitchFamily="34" charset="0"/>
              </a:rPr>
              <a:t>sắc</a:t>
            </a:r>
            <a:r>
              <a:rPr lang="en-US" sz="2400" dirty="0">
                <a:latin typeface="Arial" panose="020B0604020202020204" pitchFamily="34" charset="0"/>
              </a:rPr>
              <a:t> </a:t>
            </a:r>
            <a:r>
              <a:rPr lang="en-US" sz="2400" dirty="0" err="1">
                <a:latin typeface="Arial" panose="020B0604020202020204" pitchFamily="34" charset="0"/>
              </a:rPr>
              <a:t>phù</a:t>
            </a:r>
            <a:r>
              <a:rPr lang="en-US" sz="2400" dirty="0">
                <a:latin typeface="Arial" panose="020B0604020202020204" pitchFamily="34" charset="0"/>
              </a:rPr>
              <a:t> </a:t>
            </a:r>
            <a:r>
              <a:rPr lang="en-US" sz="2400" dirty="0" err="1">
                <a:latin typeface="Arial" panose="020B0604020202020204" pitchFamily="34" charset="0"/>
              </a:rPr>
              <a:t>hợp</a:t>
            </a:r>
            <a:endParaRPr lang="en-US" sz="2400" dirty="0">
              <a:latin typeface="Arial" panose="020B0604020202020204" pitchFamily="34" charset="0"/>
            </a:endParaRPr>
          </a:p>
        </p:txBody>
      </p:sp>
      <p:sp>
        <p:nvSpPr>
          <p:cNvPr id="5" name="Rectangle 4"/>
          <p:cNvSpPr/>
          <p:nvPr/>
        </p:nvSpPr>
        <p:spPr>
          <a:xfrm>
            <a:off x="576104" y="5360011"/>
            <a:ext cx="3488412" cy="461665"/>
          </a:xfrm>
          <a:prstGeom prst="rect">
            <a:avLst/>
          </a:prstGeom>
        </p:spPr>
        <p:txBody>
          <a:bodyPr wrap="square">
            <a:spAutoFit/>
          </a:bodyPr>
          <a:lstStyle/>
          <a:p>
            <a:r>
              <a:rPr lang="en-US" sz="2400">
                <a:latin typeface="Arial" panose="020B0604020202020204" pitchFamily="34" charset="0"/>
              </a:rPr>
              <a:t>Có dấu kết thúc câu</a:t>
            </a:r>
            <a:endParaRPr lang="en-US" sz="2400" kern="1200">
              <a:latin typeface="Arial" panose="020B0604020202020204" pitchFamily="34" charset="0"/>
            </a:endParaRPr>
          </a:p>
        </p:txBody>
      </p:sp>
      <p:pic>
        <p:nvPicPr>
          <p:cNvPr id="77"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r="63248" b="24686"/>
          <a:stretch/>
        </p:blipFill>
        <p:spPr bwMode="auto">
          <a:xfrm>
            <a:off x="5060518" y="4130167"/>
            <a:ext cx="929992" cy="72156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r="63248" b="24686"/>
          <a:stretch/>
        </p:blipFill>
        <p:spPr bwMode="auto">
          <a:xfrm>
            <a:off x="5917178" y="4135010"/>
            <a:ext cx="929992" cy="721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7134" y="2928551"/>
            <a:ext cx="6759147" cy="3274541"/>
          </a:xfrm>
          <a:prstGeom prst="rect">
            <a:avLst/>
          </a:prstGeom>
          <a:noFill/>
          <a:ln>
            <a:solidFill>
              <a:schemeClr val="accent6">
                <a:lumMod val="9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1022" y="5267773"/>
            <a:ext cx="1590518" cy="1590518"/>
          </a:xfrm>
          <a:prstGeom prst="rect">
            <a:avLst/>
          </a:prstGeom>
        </p:spPr>
      </p:pic>
    </p:spTree>
    <p:extLst>
      <p:ext uri="{BB962C8B-B14F-4D97-AF65-F5344CB8AC3E}">
        <p14:creationId xmlns:p14="http://schemas.microsoft.com/office/powerpoint/2010/main" val="156949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randombar(horizontal)">
                                      <p:cBhvr>
                                        <p:cTn id="10" dur="500"/>
                                        <p:tgtEl>
                                          <p:spTgt spid="7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randombar(horizontal)">
                                      <p:cBhvr>
                                        <p:cTn id="13" dur="500"/>
                                        <p:tgtEl>
                                          <p:spTgt spid="73"/>
                                        </p:tgtEl>
                                      </p:cBhvr>
                                    </p:animEffect>
                                  </p:childTnLst>
                                </p:cTn>
                              </p:par>
                              <p:par>
                                <p:cTn id="14" presetID="14" presetClass="entr" presetSubtype="1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randombar(horizontal)">
                                      <p:cBhvr>
                                        <p:cTn id="16" dur="500"/>
                                        <p:tgtEl>
                                          <p:spTgt spid="74"/>
                                        </p:tgtEl>
                                      </p:cBhvr>
                                    </p:animEffect>
                                  </p:childTnLst>
                                </p:cTn>
                              </p:par>
                              <p:par>
                                <p:cTn id="17" presetID="14" presetClass="entr" presetSubtype="1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randombar(horizontal)">
                                      <p:cBhvr>
                                        <p:cTn id="19" dur="500"/>
                                        <p:tgtEl>
                                          <p:spTgt spid="7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randombar(horizontal)">
                                      <p:cBhvr>
                                        <p:cTn id="28" dur="500"/>
                                        <p:tgtEl>
                                          <p:spTgt spid="77"/>
                                        </p:tgtEl>
                                      </p:cBhvr>
                                    </p:animEffect>
                                  </p:childTnLst>
                                </p:cTn>
                              </p:par>
                              <p:par>
                                <p:cTn id="29" presetID="14" presetClass="entr" presetSubtype="1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randombar(horizontal)">
                                      <p:cBhvr>
                                        <p:cTn id="31" dur="500"/>
                                        <p:tgtEl>
                                          <p:spTgt spid="7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par>
                                <p:cTn id="35" presetID="14" presetClass="entr" presetSubtype="1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1" grpId="0" animBg="1"/>
      <p:bldP spid="73" grpId="0" animBg="1"/>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55" name="Google Shape;2455;p42"/>
          <p:cNvGrpSpPr/>
          <p:nvPr/>
        </p:nvGrpSpPr>
        <p:grpSpPr>
          <a:xfrm>
            <a:off x="1679986" y="-358016"/>
            <a:ext cx="9181472" cy="8562830"/>
            <a:chOff x="1386777" y="0"/>
            <a:chExt cx="5937071" cy="5477625"/>
          </a:xfrm>
        </p:grpSpPr>
        <p:sp>
          <p:nvSpPr>
            <p:cNvPr id="2456" name="Google Shape;2456;p42"/>
            <p:cNvSpPr/>
            <p:nvPr/>
          </p:nvSpPr>
          <p:spPr>
            <a:xfrm rot="1180656">
              <a:off x="2323012" y="767528"/>
              <a:ext cx="4817977" cy="2442074"/>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457" name="Google Shape;2457;p42"/>
            <p:cNvSpPr/>
            <p:nvPr/>
          </p:nvSpPr>
          <p:spPr>
            <a:xfrm rot="-9519831">
              <a:off x="1571650" y="2212967"/>
              <a:ext cx="4828976" cy="2437615"/>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458" name="Google Shape;2458;p42"/>
            <p:cNvSpPr/>
            <p:nvPr/>
          </p:nvSpPr>
          <p:spPr>
            <a:xfrm rot="532267">
              <a:off x="1728899" y="847427"/>
              <a:ext cx="5071634" cy="294773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2463" name="Google Shape;2463;p42"/>
          <p:cNvGrpSpPr/>
          <p:nvPr/>
        </p:nvGrpSpPr>
        <p:grpSpPr>
          <a:xfrm>
            <a:off x="1613126" y="3983558"/>
            <a:ext cx="1501908" cy="1610337"/>
            <a:chOff x="1721175" y="2665325"/>
            <a:chExt cx="809625" cy="868075"/>
          </a:xfrm>
        </p:grpSpPr>
        <p:sp>
          <p:nvSpPr>
            <p:cNvPr id="2464" name="Google Shape;2464;p4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65" name="Google Shape;2465;p4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66" name="Google Shape;2466;p4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67" name="Google Shape;2467;p4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468" name="Google Shape;2468;p4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469" name="Google Shape;2469;p4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grpSp>
      <p:sp>
        <p:nvSpPr>
          <p:cNvPr id="22" name="Google Shape;2476;p43"/>
          <p:cNvSpPr txBox="1">
            <a:spLocks noGrp="1"/>
          </p:cNvSpPr>
          <p:nvPr>
            <p:ph type="title"/>
          </p:nvPr>
        </p:nvSpPr>
        <p:spPr>
          <a:xfrm>
            <a:off x="3454562" y="759854"/>
            <a:ext cx="5091200" cy="1878800"/>
          </a:xfrm>
          <a:prstGeom prst="rect">
            <a:avLst/>
          </a:prstGeom>
        </p:spPr>
        <p:txBody>
          <a:bodyPr spcFirstLastPara="1" wrap="square" lIns="121900" tIns="121900" rIns="121900" bIns="121900" anchor="ctr" anchorCtr="0">
            <a:noAutofit/>
          </a:bodyPr>
          <a:lstStyle/>
          <a:p>
            <a:r>
              <a:rPr lang="en" sz="6600" b="1" dirty="0" smtClean="0">
                <a:solidFill>
                  <a:srgbClr val="637357"/>
                </a:solidFill>
                <a:latin typeface="+mn-lt"/>
              </a:rPr>
              <a:t>Trò chơi</a:t>
            </a:r>
            <a:endParaRPr sz="6600" b="1" dirty="0">
              <a:solidFill>
                <a:srgbClr val="637357"/>
              </a:solidFill>
              <a:latin typeface="+mn-lt"/>
            </a:endParaRPr>
          </a:p>
        </p:txBody>
      </p:sp>
      <p:pic>
        <p:nvPicPr>
          <p:cNvPr id="3" name="Picture 2"/>
          <p:cNvPicPr>
            <a:picLocks noChangeAspect="1"/>
          </p:cNvPicPr>
          <p:nvPr/>
        </p:nvPicPr>
        <p:blipFill>
          <a:blip r:embed="rId3"/>
          <a:stretch>
            <a:fillRect/>
          </a:stretch>
        </p:blipFill>
        <p:spPr>
          <a:xfrm>
            <a:off x="2622066" y="2072621"/>
            <a:ext cx="7017104" cy="3359187"/>
          </a:xfrm>
          <a:prstGeom prst="rect">
            <a:avLst/>
          </a:prstGeom>
        </p:spPr>
      </p:pic>
    </p:spTree>
    <p:extLst>
      <p:ext uri="{BB962C8B-B14F-4D97-AF65-F5344CB8AC3E}">
        <p14:creationId xmlns:p14="http://schemas.microsoft.com/office/powerpoint/2010/main" val="687307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Cartoon Cloud PNG Images | Vector and PSD Files | Free Download on Pngt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283635" y="226476"/>
            <a:ext cx="1077942" cy="54242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Cartoon Cloud PNG Images | Vector and PSD Files | Free Download on Pngt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2266824" y="86407"/>
            <a:ext cx="1445374" cy="72731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55;p42"/>
          <p:cNvGrpSpPr/>
          <p:nvPr/>
        </p:nvGrpSpPr>
        <p:grpSpPr>
          <a:xfrm rot="11431929">
            <a:off x="767436" y="791380"/>
            <a:ext cx="11621658" cy="6853239"/>
            <a:chOff x="-5099623" y="-3940765"/>
            <a:chExt cx="9821112" cy="6938540"/>
          </a:xfrm>
          <a:solidFill>
            <a:srgbClr val="E4E75C"/>
          </a:solidFill>
        </p:grpSpPr>
        <p:sp>
          <p:nvSpPr>
            <p:cNvPr id="3" name="Google Shape;2456;p42"/>
            <p:cNvSpPr/>
            <p:nvPr/>
          </p:nvSpPr>
          <p:spPr>
            <a:xfrm rot="8214870" flipV="1">
              <a:off x="-186507" y="-2323902"/>
              <a:ext cx="3842417" cy="465415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121900" tIns="121900" rIns="121900" bIns="121900" anchor="ctr" anchorCtr="0">
              <a:noAutofit/>
            </a:bodyPr>
            <a:lstStyle/>
            <a:p>
              <a:endParaRPr sz="2489">
                <a:latin typeface="+mn-lt"/>
              </a:endParaRPr>
            </a:p>
          </p:txBody>
        </p:sp>
        <p:sp>
          <p:nvSpPr>
            <p:cNvPr id="4" name="Google Shape;2457;p42"/>
            <p:cNvSpPr/>
            <p:nvPr/>
          </p:nvSpPr>
          <p:spPr>
            <a:xfrm rot="21185255" flipV="1">
              <a:off x="-4526093" y="-433302"/>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121900" tIns="121900" rIns="121900" bIns="121900" anchor="ctr" anchorCtr="0">
              <a:noAutofit/>
            </a:bodyPr>
            <a:lstStyle/>
            <a:p>
              <a:endParaRPr sz="2489">
                <a:latin typeface="+mn-lt"/>
              </a:endParaRPr>
            </a:p>
          </p:txBody>
        </p:sp>
        <p:sp>
          <p:nvSpPr>
            <p:cNvPr id="5" name="Google Shape;2458;p42"/>
            <p:cNvSpPr/>
            <p:nvPr/>
          </p:nvSpPr>
          <p:spPr>
            <a:xfrm rot="11008865">
              <a:off x="-4890889" y="-3940765"/>
              <a:ext cx="9612378" cy="51485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121900" tIns="121900" rIns="121900" bIns="121900" anchor="ctr" anchorCtr="0">
              <a:noAutofit/>
            </a:bodyPr>
            <a:lstStyle/>
            <a:p>
              <a:endParaRPr sz="2489">
                <a:latin typeface="+mn-lt"/>
              </a:endParaRPr>
            </a:p>
          </p:txBody>
        </p:sp>
        <p:sp>
          <p:nvSpPr>
            <p:cNvPr id="6" name="Google Shape;2457;p42"/>
            <p:cNvSpPr/>
            <p:nvPr/>
          </p:nvSpPr>
          <p:spPr>
            <a:xfrm rot="10996911" flipV="1">
              <a:off x="-4253896" y="-696226"/>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121900" tIns="121900" rIns="121900" bIns="121900" anchor="ctr" anchorCtr="0">
              <a:noAutofit/>
            </a:bodyPr>
            <a:lstStyle/>
            <a:p>
              <a:endParaRPr sz="2489">
                <a:latin typeface="+mn-lt"/>
              </a:endParaRPr>
            </a:p>
          </p:txBody>
        </p:sp>
        <p:sp>
          <p:nvSpPr>
            <p:cNvPr id="7" name="Google Shape;2458;p42"/>
            <p:cNvSpPr/>
            <p:nvPr/>
          </p:nvSpPr>
          <p:spPr>
            <a:xfrm rot="11043376">
              <a:off x="-5099623" y="-2988316"/>
              <a:ext cx="5361705" cy="3281677"/>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121900" tIns="121900" rIns="121900" bIns="121900" anchor="ctr" anchorCtr="0">
              <a:noAutofit/>
            </a:bodyPr>
            <a:lstStyle/>
            <a:p>
              <a:endParaRPr sz="2489">
                <a:latin typeface="+mn-lt"/>
              </a:endParaRPr>
            </a:p>
          </p:txBody>
        </p:sp>
      </p:grpSp>
      <p:pic>
        <p:nvPicPr>
          <p:cNvPr id="8" name="Picture 7"/>
          <p:cNvPicPr>
            <a:picLocks noChangeAspect="1"/>
          </p:cNvPicPr>
          <p:nvPr/>
        </p:nvPicPr>
        <p:blipFill>
          <a:blip r:embed="rId7"/>
          <a:stretch>
            <a:fillRect/>
          </a:stretch>
        </p:blipFill>
        <p:spPr>
          <a:xfrm>
            <a:off x="9217526" y="935580"/>
            <a:ext cx="2678635" cy="3177836"/>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0" b="100000" l="0" r="97331">
                        <a14:foregroundMark x1="56515" y1="90084" x2="58085" y2="84370"/>
                        <a14:backgroundMark x1="28414" y1="54286" x2="31083" y2="54790"/>
                        <a14:backgroundMark x1="34851" y1="52437" x2="40659" y2="49244"/>
                        <a14:backgroundMark x1="3768" y1="11092" x2="10675" y2="8403"/>
                        <a14:backgroundMark x1="21664" y1="3697" x2="27002" y2="10420"/>
                        <a14:backgroundMark x1="45369" y1="16134" x2="49608" y2="22689"/>
                        <a14:backgroundMark x1="69702" y1="26555" x2="78022" y2="29916"/>
                        <a14:backgroundMark x1="40188" y1="10924" x2="46154" y2="14958"/>
                        <a14:backgroundMark x1="4867" y1="5210" x2="6279" y2="672"/>
                        <a14:backgroundMark x1="7692" y1="4706" x2="10047" y2="3697"/>
                      </a14:backgroundRemoval>
                    </a14:imgEffect>
                  </a14:imgLayer>
                </a14:imgProps>
              </a:ext>
            </a:extLst>
          </a:blip>
          <a:stretch>
            <a:fillRect/>
          </a:stretch>
        </p:blipFill>
        <p:spPr>
          <a:xfrm rot="718302">
            <a:off x="8445359" y="3549890"/>
            <a:ext cx="2233256" cy="2086008"/>
          </a:xfrm>
          <a:prstGeom prst="rect">
            <a:avLst/>
          </a:prstGeom>
        </p:spPr>
      </p:pic>
      <p:grpSp>
        <p:nvGrpSpPr>
          <p:cNvPr id="11" name="Group 10"/>
          <p:cNvGrpSpPr/>
          <p:nvPr/>
        </p:nvGrpSpPr>
        <p:grpSpPr>
          <a:xfrm>
            <a:off x="1169164" y="1383078"/>
            <a:ext cx="7817223" cy="5168762"/>
            <a:chOff x="1060431" y="1128440"/>
            <a:chExt cx="7817223" cy="5168762"/>
          </a:xfrm>
        </p:grpSpPr>
        <p:sp>
          <p:nvSpPr>
            <p:cNvPr id="12" name="Rectangle: Rounded Corners 43">
              <a:extLst>
                <a:ext uri="{FF2B5EF4-FFF2-40B4-BE49-F238E27FC236}">
                  <a16:creationId xmlns:a16="http://schemas.microsoft.com/office/drawing/2014/main" id="{9D645240-D005-4810-AC9C-C05A048A4394}"/>
                </a:ext>
              </a:extLst>
            </p:cNvPr>
            <p:cNvSpPr/>
            <p:nvPr/>
          </p:nvSpPr>
          <p:spPr>
            <a:xfrm>
              <a:off x="1501667" y="1128440"/>
              <a:ext cx="6938679" cy="4125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13" name="Rectangle: Rounded Corners 43">
              <a:extLst>
                <a:ext uri="{FF2B5EF4-FFF2-40B4-BE49-F238E27FC236}">
                  <a16:creationId xmlns:a16="http://schemas.microsoft.com/office/drawing/2014/main" id="{9D645240-D005-4810-AC9C-C05A048A4394}"/>
                </a:ext>
              </a:extLst>
            </p:cNvPr>
            <p:cNvSpPr/>
            <p:nvPr/>
          </p:nvSpPr>
          <p:spPr>
            <a:xfrm rot="5400000">
              <a:off x="2905659" y="1851508"/>
              <a:ext cx="1033547" cy="4125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B05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3216140" y="2161988"/>
              <a:ext cx="2945418" cy="4125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15" name="Rectangle: Rounded Corners 43">
              <a:extLst>
                <a:ext uri="{FF2B5EF4-FFF2-40B4-BE49-F238E27FC236}">
                  <a16:creationId xmlns:a16="http://schemas.microsoft.com/office/drawing/2014/main" id="{9D645240-D005-4810-AC9C-C05A048A4394}"/>
                </a:ext>
              </a:extLst>
            </p:cNvPr>
            <p:cNvSpPr/>
            <p:nvPr/>
          </p:nvSpPr>
          <p:spPr>
            <a:xfrm rot="5400000">
              <a:off x="7124411" y="2063567"/>
              <a:ext cx="2219283" cy="4125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16" name="Rectangle: Rounded Corners 43">
              <a:extLst>
                <a:ext uri="{FF2B5EF4-FFF2-40B4-BE49-F238E27FC236}">
                  <a16:creationId xmlns:a16="http://schemas.microsoft.com/office/drawing/2014/main" id="{9D645240-D005-4810-AC9C-C05A048A4394}"/>
                </a:ext>
              </a:extLst>
            </p:cNvPr>
            <p:cNvSpPr/>
            <p:nvPr/>
          </p:nvSpPr>
          <p:spPr>
            <a:xfrm>
              <a:off x="1060431" y="2998693"/>
              <a:ext cx="7379915" cy="4125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17" name="Rectangle: Rounded Corners 43">
              <a:extLst>
                <a:ext uri="{FF2B5EF4-FFF2-40B4-BE49-F238E27FC236}">
                  <a16:creationId xmlns:a16="http://schemas.microsoft.com/office/drawing/2014/main" id="{9D645240-D005-4810-AC9C-C05A048A4394}"/>
                </a:ext>
              </a:extLst>
            </p:cNvPr>
            <p:cNvSpPr/>
            <p:nvPr/>
          </p:nvSpPr>
          <p:spPr>
            <a:xfrm>
              <a:off x="3646655" y="3895677"/>
              <a:ext cx="2514903" cy="4125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18" name="Rectangle: Rounded Corners 43">
              <a:extLst>
                <a:ext uri="{FF2B5EF4-FFF2-40B4-BE49-F238E27FC236}">
                  <a16:creationId xmlns:a16="http://schemas.microsoft.com/office/drawing/2014/main" id="{9D645240-D005-4810-AC9C-C05A048A4394}"/>
                </a:ext>
              </a:extLst>
            </p:cNvPr>
            <p:cNvSpPr/>
            <p:nvPr/>
          </p:nvSpPr>
          <p:spPr>
            <a:xfrm rot="5400000">
              <a:off x="2541598" y="4458860"/>
              <a:ext cx="2586841" cy="4125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19" name="Rectangle: Rounded Corners 43">
              <a:extLst>
                <a:ext uri="{FF2B5EF4-FFF2-40B4-BE49-F238E27FC236}">
                  <a16:creationId xmlns:a16="http://schemas.microsoft.com/office/drawing/2014/main" id="{9D645240-D005-4810-AC9C-C05A048A4394}"/>
                </a:ext>
              </a:extLst>
            </p:cNvPr>
            <p:cNvSpPr/>
            <p:nvPr/>
          </p:nvSpPr>
          <p:spPr>
            <a:xfrm>
              <a:off x="3628725" y="4895171"/>
              <a:ext cx="5248929" cy="4125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0" name="Rectangle: Rounded Corners 43">
              <a:extLst>
                <a:ext uri="{FF2B5EF4-FFF2-40B4-BE49-F238E27FC236}">
                  <a16:creationId xmlns:a16="http://schemas.microsoft.com/office/drawing/2014/main" id="{9D645240-D005-4810-AC9C-C05A048A4394}"/>
                </a:ext>
              </a:extLst>
            </p:cNvPr>
            <p:cNvSpPr/>
            <p:nvPr/>
          </p:nvSpPr>
          <p:spPr>
            <a:xfrm>
              <a:off x="3616365" y="5884616"/>
              <a:ext cx="3244231" cy="41258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1" name="Rectangle: Rounded Corners 43">
              <a:extLst>
                <a:ext uri="{FF2B5EF4-FFF2-40B4-BE49-F238E27FC236}">
                  <a16:creationId xmlns:a16="http://schemas.microsoft.com/office/drawing/2014/main" id="{9D645240-D005-4810-AC9C-C05A048A4394}"/>
                </a:ext>
              </a:extLst>
            </p:cNvPr>
            <p:cNvSpPr/>
            <p:nvPr/>
          </p:nvSpPr>
          <p:spPr>
            <a:xfrm>
              <a:off x="7701812" y="1156350"/>
              <a:ext cx="661657" cy="358451"/>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2" name="Rectangle: Rounded Corners 43">
              <a:extLst>
                <a:ext uri="{FF2B5EF4-FFF2-40B4-BE49-F238E27FC236}">
                  <a16:creationId xmlns:a16="http://schemas.microsoft.com/office/drawing/2014/main" id="{9D645240-D005-4810-AC9C-C05A048A4394}"/>
                </a:ext>
              </a:extLst>
            </p:cNvPr>
            <p:cNvSpPr/>
            <p:nvPr/>
          </p:nvSpPr>
          <p:spPr>
            <a:xfrm rot="5400000">
              <a:off x="3091603" y="2026023"/>
              <a:ext cx="661657" cy="358451"/>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3" name="Rectangle: Rounded Corners 43">
              <a:extLst>
                <a:ext uri="{FF2B5EF4-FFF2-40B4-BE49-F238E27FC236}">
                  <a16:creationId xmlns:a16="http://schemas.microsoft.com/office/drawing/2014/main" id="{9D645240-D005-4810-AC9C-C05A048A4394}"/>
                </a:ext>
              </a:extLst>
            </p:cNvPr>
            <p:cNvSpPr/>
            <p:nvPr/>
          </p:nvSpPr>
          <p:spPr>
            <a:xfrm rot="5400000">
              <a:off x="3094775" y="1400124"/>
              <a:ext cx="661657" cy="358451"/>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4" name="Rectangle: Rounded Corners 43">
              <a:extLst>
                <a:ext uri="{FF2B5EF4-FFF2-40B4-BE49-F238E27FC236}">
                  <a16:creationId xmlns:a16="http://schemas.microsoft.com/office/drawing/2014/main" id="{9D645240-D005-4810-AC9C-C05A048A4394}"/>
                </a:ext>
              </a:extLst>
            </p:cNvPr>
            <p:cNvSpPr/>
            <p:nvPr/>
          </p:nvSpPr>
          <p:spPr>
            <a:xfrm rot="5400000">
              <a:off x="3505443" y="3351023"/>
              <a:ext cx="661657" cy="358451"/>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5" name="Rectangle: Rounded Corners 43">
              <a:extLst>
                <a:ext uri="{FF2B5EF4-FFF2-40B4-BE49-F238E27FC236}">
                  <a16:creationId xmlns:a16="http://schemas.microsoft.com/office/drawing/2014/main" id="{9D645240-D005-4810-AC9C-C05A048A4394}"/>
                </a:ext>
              </a:extLst>
            </p:cNvPr>
            <p:cNvSpPr/>
            <p:nvPr/>
          </p:nvSpPr>
          <p:spPr>
            <a:xfrm rot="5400000">
              <a:off x="8059303" y="2836345"/>
              <a:ext cx="367165" cy="409475"/>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6" name="Rectangle: Rounded Corners 43">
              <a:extLst>
                <a:ext uri="{FF2B5EF4-FFF2-40B4-BE49-F238E27FC236}">
                  <a16:creationId xmlns:a16="http://schemas.microsoft.com/office/drawing/2014/main" id="{9D645240-D005-4810-AC9C-C05A048A4394}"/>
                </a:ext>
              </a:extLst>
            </p:cNvPr>
            <p:cNvSpPr/>
            <p:nvPr/>
          </p:nvSpPr>
          <p:spPr>
            <a:xfrm rot="5400000">
              <a:off x="3889026" y="3904695"/>
              <a:ext cx="367165" cy="409475"/>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7" name="Rectangle: Rounded Corners 43">
              <a:extLst>
                <a:ext uri="{FF2B5EF4-FFF2-40B4-BE49-F238E27FC236}">
                  <a16:creationId xmlns:a16="http://schemas.microsoft.com/office/drawing/2014/main" id="{9D645240-D005-4810-AC9C-C05A048A4394}"/>
                </a:ext>
              </a:extLst>
            </p:cNvPr>
            <p:cNvSpPr/>
            <p:nvPr/>
          </p:nvSpPr>
          <p:spPr>
            <a:xfrm rot="5400000">
              <a:off x="3655255" y="4732198"/>
              <a:ext cx="367165" cy="409475"/>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8" name="Rectangle: Rounded Corners 43">
              <a:extLst>
                <a:ext uri="{FF2B5EF4-FFF2-40B4-BE49-F238E27FC236}">
                  <a16:creationId xmlns:a16="http://schemas.microsoft.com/office/drawing/2014/main" id="{9D645240-D005-4810-AC9C-C05A048A4394}"/>
                </a:ext>
              </a:extLst>
            </p:cNvPr>
            <p:cNvSpPr/>
            <p:nvPr/>
          </p:nvSpPr>
          <p:spPr>
            <a:xfrm rot="5400000">
              <a:off x="3664779" y="5133456"/>
              <a:ext cx="367165" cy="409475"/>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sp>
          <p:nvSpPr>
            <p:cNvPr id="29" name="Rectangle: Rounded Corners 43">
              <a:extLst>
                <a:ext uri="{FF2B5EF4-FFF2-40B4-BE49-F238E27FC236}">
                  <a16:creationId xmlns:a16="http://schemas.microsoft.com/office/drawing/2014/main" id="{9D645240-D005-4810-AC9C-C05A048A4394}"/>
                </a:ext>
              </a:extLst>
            </p:cNvPr>
            <p:cNvSpPr/>
            <p:nvPr/>
          </p:nvSpPr>
          <p:spPr>
            <a:xfrm rot="5400000">
              <a:off x="3645449" y="5661382"/>
              <a:ext cx="367165" cy="409475"/>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smtClean="0">
                <a:ln>
                  <a:noFill/>
                </a:ln>
                <a:solidFill>
                  <a:prstClr val="white"/>
                </a:solidFill>
                <a:effectLst/>
                <a:uLnTx/>
                <a:uFillTx/>
                <a:latin typeface="+mn-lt"/>
              </a:endParaRPr>
            </a:p>
          </p:txBody>
        </p:sp>
      </p:grpSp>
      <p:grpSp>
        <p:nvGrpSpPr>
          <p:cNvPr id="30" name="组合 74"/>
          <p:cNvGrpSpPr/>
          <p:nvPr/>
        </p:nvGrpSpPr>
        <p:grpSpPr>
          <a:xfrm rot="8533596">
            <a:off x="1789524" y="1376882"/>
            <a:ext cx="533916" cy="424978"/>
            <a:chOff x="4024313" y="3409951"/>
            <a:chExt cx="954881" cy="442913"/>
          </a:xfrm>
          <a:solidFill>
            <a:srgbClr val="FFC000"/>
          </a:solidFill>
        </p:grpSpPr>
        <p:sp>
          <p:nvSpPr>
            <p:cNvPr id="3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w="76200">
              <a:solidFill>
                <a:srgbClr val="FFC000"/>
              </a:solidFill>
            </a:ln>
          </p:spPr>
          <p:txBody>
            <a:bodyPr vert="horz" wrap="square" lIns="121882" tIns="60941" rIns="121882" bIns="60941" numCol="1" anchor="t" anchorCtr="0" compatLnSpc="1"/>
            <a:lstStyle/>
            <a:p>
              <a:pPr>
                <a:buClrTx/>
                <a:buFontTx/>
                <a:buNone/>
              </a:pPr>
              <a:endParaRPr lang="zh-CN" altLang="en-US" sz="2400" kern="1200" dirty="0">
                <a:solidFill>
                  <a:prstClr val="black"/>
                </a:solidFill>
                <a:latin typeface="+mn-lt"/>
                <a:ea typeface="微软雅黑" panose="020B0503020204020204" pitchFamily="34" charset="-122"/>
              </a:endParaRPr>
            </a:p>
          </p:txBody>
        </p:sp>
        <p:sp>
          <p:nvSpPr>
            <p:cNvPr id="3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w="76200">
              <a:solidFill>
                <a:srgbClr val="FFC000"/>
              </a:solidFill>
            </a:ln>
          </p:spPr>
          <p:txBody>
            <a:bodyPr vert="horz" wrap="square" lIns="121882" tIns="60941" rIns="121882" bIns="60941" numCol="1" anchor="t" anchorCtr="0" compatLnSpc="1"/>
            <a:lstStyle/>
            <a:p>
              <a:pPr>
                <a:buClrTx/>
                <a:buFontTx/>
                <a:buNone/>
              </a:pPr>
              <a:endParaRPr lang="zh-CN" altLang="en-US" sz="2400" kern="1200" dirty="0">
                <a:solidFill>
                  <a:prstClr val="black"/>
                </a:solidFill>
                <a:latin typeface="+mn-lt"/>
                <a:ea typeface="微软雅黑" panose="020B0503020204020204" pitchFamily="34" charset="-122"/>
              </a:endParaRPr>
            </a:p>
          </p:txBody>
        </p:sp>
      </p:grpSp>
      <p:sp>
        <p:nvSpPr>
          <p:cNvPr id="33" name="Rectangle 32"/>
          <p:cNvSpPr/>
          <p:nvPr/>
        </p:nvSpPr>
        <p:spPr>
          <a:xfrm>
            <a:off x="2471582" y="1331271"/>
            <a:ext cx="1943161" cy="523220"/>
          </a:xfrm>
          <a:prstGeom prst="rect">
            <a:avLst/>
          </a:prstGeom>
        </p:spPr>
        <p:txBody>
          <a:bodyPr wrap="none">
            <a:spAutoFit/>
          </a:bodyPr>
          <a:lstStyle/>
          <a:p>
            <a:r>
              <a:rPr lang="en-US" sz="2800" b="1" dirty="0" err="1">
                <a:solidFill>
                  <a:schemeClr val="bg1"/>
                </a:solidFill>
                <a:latin typeface="+mn-lt"/>
              </a:rPr>
              <a:t>x</a:t>
            </a:r>
            <a:r>
              <a:rPr lang="en-US" sz="2800" b="1" dirty="0" err="1" smtClean="0">
                <a:solidFill>
                  <a:schemeClr val="bg1"/>
                </a:solidFill>
                <a:latin typeface="+mn-lt"/>
              </a:rPr>
              <a:t>anh</a:t>
            </a:r>
            <a:r>
              <a:rPr lang="en-US" sz="2800" b="1" dirty="0" smtClean="0">
                <a:solidFill>
                  <a:schemeClr val="bg1"/>
                </a:solidFill>
                <a:latin typeface="+mn-lt"/>
              </a:rPr>
              <a:t> </a:t>
            </a:r>
            <a:r>
              <a:rPr lang="en-US" sz="2800" b="1" dirty="0" err="1" smtClean="0">
                <a:solidFill>
                  <a:schemeClr val="bg1"/>
                </a:solidFill>
                <a:latin typeface="+mn-lt"/>
              </a:rPr>
              <a:t>biếc</a:t>
            </a:r>
            <a:r>
              <a:rPr lang="en-US" sz="2800" b="1" dirty="0" smtClean="0">
                <a:solidFill>
                  <a:schemeClr val="bg1"/>
                </a:solidFill>
                <a:latin typeface="+mn-lt"/>
              </a:rPr>
              <a:t> </a:t>
            </a:r>
            <a:endParaRPr lang="en-US" sz="1400" dirty="0">
              <a:solidFill>
                <a:schemeClr val="bg1"/>
              </a:solidFill>
              <a:latin typeface="+mn-lt"/>
            </a:endParaRPr>
          </a:p>
        </p:txBody>
      </p:sp>
      <p:sp>
        <p:nvSpPr>
          <p:cNvPr id="34" name="Rectangle 33"/>
          <p:cNvSpPr/>
          <p:nvPr/>
        </p:nvSpPr>
        <p:spPr>
          <a:xfrm>
            <a:off x="5098996" y="1331270"/>
            <a:ext cx="1742785" cy="523220"/>
          </a:xfrm>
          <a:prstGeom prst="rect">
            <a:avLst/>
          </a:prstGeom>
        </p:spPr>
        <p:txBody>
          <a:bodyPr wrap="none">
            <a:spAutoFit/>
          </a:bodyPr>
          <a:lstStyle/>
          <a:p>
            <a:r>
              <a:rPr lang="en-US" sz="2800" b="1" dirty="0" err="1" smtClean="0">
                <a:solidFill>
                  <a:schemeClr val="bg1"/>
                </a:solidFill>
                <a:latin typeface="+mn-lt"/>
              </a:rPr>
              <a:t>chăm</a:t>
            </a:r>
            <a:r>
              <a:rPr lang="en-US" sz="2800" b="1" dirty="0" smtClean="0">
                <a:solidFill>
                  <a:schemeClr val="bg1"/>
                </a:solidFill>
                <a:latin typeface="+mn-lt"/>
              </a:rPr>
              <a:t> </a:t>
            </a:r>
            <a:r>
              <a:rPr lang="en-US" sz="2800" b="1" dirty="0" err="1" smtClean="0">
                <a:solidFill>
                  <a:schemeClr val="bg1"/>
                </a:solidFill>
                <a:latin typeface="+mn-lt"/>
              </a:rPr>
              <a:t>chỉ</a:t>
            </a:r>
            <a:endParaRPr lang="en-US" sz="1400" dirty="0">
              <a:solidFill>
                <a:schemeClr val="bg1"/>
              </a:solidFill>
              <a:latin typeface="+mn-lt"/>
            </a:endParaRPr>
          </a:p>
        </p:txBody>
      </p:sp>
      <p:sp>
        <p:nvSpPr>
          <p:cNvPr id="35" name="Rectangle 34"/>
          <p:cNvSpPr/>
          <p:nvPr/>
        </p:nvSpPr>
        <p:spPr>
          <a:xfrm>
            <a:off x="3884606" y="2334549"/>
            <a:ext cx="2140330" cy="523220"/>
          </a:xfrm>
          <a:prstGeom prst="rect">
            <a:avLst/>
          </a:prstGeom>
        </p:spPr>
        <p:txBody>
          <a:bodyPr wrap="none">
            <a:spAutoFit/>
          </a:bodyPr>
          <a:lstStyle/>
          <a:p>
            <a:r>
              <a:rPr lang="en-US" sz="2800" b="1" dirty="0" err="1">
                <a:solidFill>
                  <a:schemeClr val="bg1"/>
                </a:solidFill>
                <a:latin typeface="+mn-lt"/>
              </a:rPr>
              <a:t>n</a:t>
            </a:r>
            <a:r>
              <a:rPr lang="en-US" sz="2800" b="1" dirty="0" err="1" smtClean="0">
                <a:solidFill>
                  <a:schemeClr val="bg1"/>
                </a:solidFill>
                <a:latin typeface="+mn-lt"/>
              </a:rPr>
              <a:t>gộ</a:t>
            </a:r>
            <a:r>
              <a:rPr lang="en-US" sz="2800" b="1" dirty="0" smtClean="0">
                <a:solidFill>
                  <a:schemeClr val="bg1"/>
                </a:solidFill>
                <a:latin typeface="+mn-lt"/>
              </a:rPr>
              <a:t> </a:t>
            </a:r>
            <a:r>
              <a:rPr lang="en-US" sz="2800" b="1" dirty="0" err="1" smtClean="0">
                <a:solidFill>
                  <a:schemeClr val="bg1"/>
                </a:solidFill>
                <a:latin typeface="+mn-lt"/>
              </a:rPr>
              <a:t>nghĩnh</a:t>
            </a:r>
            <a:endParaRPr lang="en-US" sz="1400" dirty="0">
              <a:solidFill>
                <a:schemeClr val="bg1"/>
              </a:solidFill>
              <a:latin typeface="+mn-lt"/>
            </a:endParaRPr>
          </a:p>
        </p:txBody>
      </p:sp>
      <p:sp>
        <p:nvSpPr>
          <p:cNvPr id="36" name="Rectangle 35"/>
          <p:cNvSpPr/>
          <p:nvPr/>
        </p:nvSpPr>
        <p:spPr>
          <a:xfrm>
            <a:off x="1315776" y="3183470"/>
            <a:ext cx="2222083" cy="523220"/>
          </a:xfrm>
          <a:prstGeom prst="rect">
            <a:avLst/>
          </a:prstGeom>
        </p:spPr>
        <p:txBody>
          <a:bodyPr wrap="none">
            <a:spAutoFit/>
          </a:bodyPr>
          <a:lstStyle/>
          <a:p>
            <a:r>
              <a:rPr lang="en-US" sz="2800" b="1" dirty="0" err="1">
                <a:solidFill>
                  <a:schemeClr val="bg1"/>
                </a:solidFill>
                <a:latin typeface="+mn-lt"/>
              </a:rPr>
              <a:t>n</a:t>
            </a:r>
            <a:r>
              <a:rPr lang="en-US" sz="2800" b="1" dirty="0" err="1" smtClean="0">
                <a:solidFill>
                  <a:schemeClr val="bg1"/>
                </a:solidFill>
                <a:latin typeface="+mn-lt"/>
              </a:rPr>
              <a:t>hanh</a:t>
            </a:r>
            <a:r>
              <a:rPr lang="en-US" sz="2800" b="1" dirty="0" smtClean="0">
                <a:solidFill>
                  <a:schemeClr val="bg1"/>
                </a:solidFill>
                <a:latin typeface="+mn-lt"/>
              </a:rPr>
              <a:t> </a:t>
            </a:r>
            <a:r>
              <a:rPr lang="en-US" sz="2800" b="1" dirty="0" err="1" smtClean="0">
                <a:solidFill>
                  <a:schemeClr val="bg1"/>
                </a:solidFill>
                <a:latin typeface="+mn-lt"/>
              </a:rPr>
              <a:t>nhẹn</a:t>
            </a:r>
            <a:endParaRPr lang="en-US" sz="1400" dirty="0">
              <a:solidFill>
                <a:schemeClr val="bg1"/>
              </a:solidFill>
              <a:latin typeface="+mn-lt"/>
            </a:endParaRPr>
          </a:p>
        </p:txBody>
      </p:sp>
      <p:sp>
        <p:nvSpPr>
          <p:cNvPr id="37" name="Rectangle 36"/>
          <p:cNvSpPr/>
          <p:nvPr/>
        </p:nvSpPr>
        <p:spPr>
          <a:xfrm>
            <a:off x="4514308" y="4070333"/>
            <a:ext cx="1322798" cy="523220"/>
          </a:xfrm>
          <a:prstGeom prst="rect">
            <a:avLst/>
          </a:prstGeom>
        </p:spPr>
        <p:txBody>
          <a:bodyPr wrap="none">
            <a:spAutoFit/>
          </a:bodyPr>
          <a:lstStyle/>
          <a:p>
            <a:r>
              <a:rPr lang="en-US" sz="2800" b="1" dirty="0" err="1">
                <a:solidFill>
                  <a:schemeClr val="bg1"/>
                </a:solidFill>
              </a:rPr>
              <a:t>đỏ</a:t>
            </a:r>
            <a:r>
              <a:rPr lang="en-US" sz="2800" b="1" dirty="0">
                <a:solidFill>
                  <a:schemeClr val="bg1"/>
                </a:solidFill>
              </a:rPr>
              <a:t> </a:t>
            </a:r>
            <a:r>
              <a:rPr lang="en-US" sz="2800" b="1" dirty="0" err="1" smtClean="0">
                <a:solidFill>
                  <a:schemeClr val="bg1"/>
                </a:solidFill>
              </a:rPr>
              <a:t>rực</a:t>
            </a:r>
            <a:endParaRPr lang="en-US" sz="2800" dirty="0">
              <a:solidFill>
                <a:schemeClr val="bg1"/>
              </a:solidFill>
            </a:endParaRPr>
          </a:p>
        </p:txBody>
      </p:sp>
      <p:sp>
        <p:nvSpPr>
          <p:cNvPr id="38" name="Rectangle 37"/>
          <p:cNvSpPr/>
          <p:nvPr/>
        </p:nvSpPr>
        <p:spPr>
          <a:xfrm>
            <a:off x="4336791" y="5102404"/>
            <a:ext cx="1681871" cy="523220"/>
          </a:xfrm>
          <a:prstGeom prst="rect">
            <a:avLst/>
          </a:prstGeom>
        </p:spPr>
        <p:txBody>
          <a:bodyPr wrap="none">
            <a:spAutoFit/>
          </a:bodyPr>
          <a:lstStyle/>
          <a:p>
            <a:r>
              <a:rPr lang="en-US" sz="2800" b="1" dirty="0" err="1">
                <a:solidFill>
                  <a:schemeClr val="bg1"/>
                </a:solidFill>
                <a:latin typeface="+mn-lt"/>
              </a:rPr>
              <a:t>d</a:t>
            </a:r>
            <a:r>
              <a:rPr lang="en-US" sz="2800" b="1" dirty="0" err="1" smtClean="0">
                <a:solidFill>
                  <a:schemeClr val="bg1"/>
                </a:solidFill>
                <a:latin typeface="+mn-lt"/>
              </a:rPr>
              <a:t>ịu</a:t>
            </a:r>
            <a:r>
              <a:rPr lang="en-US" sz="2800" b="1" dirty="0" smtClean="0">
                <a:solidFill>
                  <a:schemeClr val="bg1"/>
                </a:solidFill>
                <a:latin typeface="+mn-lt"/>
              </a:rPr>
              <a:t> </a:t>
            </a:r>
            <a:r>
              <a:rPr lang="en-US" sz="2800" b="1" dirty="0" err="1" smtClean="0">
                <a:solidFill>
                  <a:schemeClr val="bg1"/>
                </a:solidFill>
                <a:latin typeface="+mn-lt"/>
              </a:rPr>
              <a:t>dàng</a:t>
            </a:r>
            <a:endParaRPr lang="en-US" sz="1400" dirty="0">
              <a:solidFill>
                <a:schemeClr val="bg1"/>
              </a:solidFill>
              <a:latin typeface="+mn-lt"/>
            </a:endParaRPr>
          </a:p>
        </p:txBody>
      </p:sp>
      <p:sp>
        <p:nvSpPr>
          <p:cNvPr id="39" name="Rectangle 38"/>
          <p:cNvSpPr/>
          <p:nvPr/>
        </p:nvSpPr>
        <p:spPr>
          <a:xfrm>
            <a:off x="7279514" y="5085623"/>
            <a:ext cx="1204176" cy="523220"/>
          </a:xfrm>
          <a:prstGeom prst="rect">
            <a:avLst/>
          </a:prstGeom>
        </p:spPr>
        <p:txBody>
          <a:bodyPr wrap="none">
            <a:spAutoFit/>
          </a:bodyPr>
          <a:lstStyle/>
          <a:p>
            <a:r>
              <a:rPr lang="en-US" sz="2800" b="1" dirty="0" err="1">
                <a:solidFill>
                  <a:schemeClr val="bg1"/>
                </a:solidFill>
                <a:latin typeface="+mn-lt"/>
              </a:rPr>
              <a:t>v</a:t>
            </a:r>
            <a:r>
              <a:rPr lang="en-US" sz="2800" b="1" dirty="0" err="1" smtClean="0">
                <a:solidFill>
                  <a:schemeClr val="bg1"/>
                </a:solidFill>
                <a:latin typeface="+mn-lt"/>
              </a:rPr>
              <a:t>ui</a:t>
            </a:r>
            <a:r>
              <a:rPr lang="en-US" sz="2800" b="1" dirty="0" smtClean="0">
                <a:solidFill>
                  <a:schemeClr val="bg1"/>
                </a:solidFill>
                <a:latin typeface="+mn-lt"/>
              </a:rPr>
              <a:t> </a:t>
            </a:r>
            <a:r>
              <a:rPr lang="en-US" sz="2800" b="1" dirty="0" err="1" smtClean="0">
                <a:solidFill>
                  <a:schemeClr val="bg1"/>
                </a:solidFill>
                <a:latin typeface="+mn-lt"/>
              </a:rPr>
              <a:t>vẻ</a:t>
            </a:r>
            <a:endParaRPr lang="en-US" sz="1400" dirty="0">
              <a:solidFill>
                <a:schemeClr val="bg1"/>
              </a:solidFill>
              <a:latin typeface="+mn-lt"/>
            </a:endParaRPr>
          </a:p>
        </p:txBody>
      </p:sp>
      <p:sp>
        <p:nvSpPr>
          <p:cNvPr id="40" name="Rectangle 39"/>
          <p:cNvSpPr/>
          <p:nvPr/>
        </p:nvSpPr>
        <p:spPr>
          <a:xfrm>
            <a:off x="4788878" y="6091468"/>
            <a:ext cx="1802096" cy="523220"/>
          </a:xfrm>
          <a:prstGeom prst="rect">
            <a:avLst/>
          </a:prstGeom>
        </p:spPr>
        <p:txBody>
          <a:bodyPr wrap="none">
            <a:spAutoFit/>
          </a:bodyPr>
          <a:lstStyle/>
          <a:p>
            <a:r>
              <a:rPr lang="en-US" sz="2800" b="1" dirty="0" err="1">
                <a:solidFill>
                  <a:schemeClr val="bg1"/>
                </a:solidFill>
              </a:rPr>
              <a:t>nhỏ</a:t>
            </a:r>
            <a:r>
              <a:rPr lang="en-US" sz="2800" b="1" dirty="0">
                <a:solidFill>
                  <a:schemeClr val="bg1"/>
                </a:solidFill>
              </a:rPr>
              <a:t> </a:t>
            </a:r>
            <a:r>
              <a:rPr lang="en-US" sz="2800" b="1" dirty="0" err="1" smtClean="0">
                <a:solidFill>
                  <a:schemeClr val="bg1"/>
                </a:solidFill>
              </a:rPr>
              <a:t>nhắn</a:t>
            </a:r>
            <a:endParaRPr lang="en-US" sz="2800" dirty="0">
              <a:solidFill>
                <a:schemeClr val="bg1"/>
              </a:solidFill>
            </a:endParaRPr>
          </a:p>
        </p:txBody>
      </p:sp>
      <p:pic>
        <p:nvPicPr>
          <p:cNvPr id="41" name="Picture 40"/>
          <p:cNvPicPr>
            <a:picLocks noChangeAspect="1"/>
          </p:cNvPicPr>
          <p:nvPr/>
        </p:nvPicPr>
        <p:blipFill>
          <a:blip r:embed="rId10"/>
          <a:stretch>
            <a:fillRect/>
          </a:stretch>
        </p:blipFill>
        <p:spPr>
          <a:xfrm>
            <a:off x="6339734" y="3690568"/>
            <a:ext cx="894787" cy="1015433"/>
          </a:xfrm>
          <a:prstGeom prst="rect">
            <a:avLst/>
          </a:prstGeom>
        </p:spPr>
      </p:pic>
      <p:pic>
        <p:nvPicPr>
          <p:cNvPr id="14338" name="Picture 2" descr="Cartoon Angry Frog Stock Illustrations – 140 Cartoon Angry Frog Stock  Illustrations, Vectors &amp;amp; Clipart - Dreamstime"/>
          <p:cNvPicPr>
            <a:picLocks noChangeAspect="1" noChangeArrowheads="1"/>
          </p:cNvPicPr>
          <p:nvPr/>
        </p:nvPicPr>
        <p:blipFill rotWithShape="1">
          <a:blip r:embed="rId11">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0201" t="23059" r="15211" b="24615"/>
          <a:stretch/>
        </p:blipFill>
        <p:spPr bwMode="auto">
          <a:xfrm>
            <a:off x="6297357" y="2091873"/>
            <a:ext cx="1170688" cy="86496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12">
            <a:clrChange>
              <a:clrFrom>
                <a:srgbClr val="FFFFFF"/>
              </a:clrFrom>
              <a:clrTo>
                <a:srgbClr val="FFFFFF">
                  <a:alpha val="0"/>
                </a:srgbClr>
              </a:clrTo>
            </a:clrChange>
            <a:duotone>
              <a:schemeClr val="accent5">
                <a:shade val="45000"/>
                <a:satMod val="135000"/>
              </a:schemeClr>
              <a:prstClr val="white"/>
            </a:duotone>
          </a:blip>
          <a:srcRect t="22031" b="20343"/>
          <a:stretch/>
        </p:blipFill>
        <p:spPr>
          <a:xfrm>
            <a:off x="0" y="3093326"/>
            <a:ext cx="1352380" cy="779319"/>
          </a:xfrm>
          <a:prstGeom prst="rect">
            <a:avLst/>
          </a:prstGeom>
        </p:spPr>
      </p:pic>
      <p:pic>
        <p:nvPicPr>
          <p:cNvPr id="43" name="Picture 42"/>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0" b="100000" l="0" r="100000">
                        <a14:foregroundMark x1="57784" y1="62912" x2="72559" y2="55495"/>
                        <a14:foregroundMark x1="76781" y1="59066" x2="88654" y2="64286"/>
                        <a14:foregroundMark x1="63325" y1="66484" x2="71768" y2="62637"/>
                        <a14:foregroundMark x1="62005" y1="65110" x2="59894" y2="50549"/>
                        <a14:foregroundMark x1="79420" y1="62088" x2="89446" y2="55495"/>
                        <a14:foregroundMark x1="87071" y1="53297" x2="87335" y2="67857"/>
                        <a14:foregroundMark x1="76253" y1="57692" x2="95778" y2="57692"/>
                        <a14:foregroundMark x1="69129" y1="46154" x2="84697" y2="77473"/>
                        <a14:foregroundMark x1="44063" y1="55220" x2="88127" y2="65110"/>
                        <a14:foregroundMark x1="61214" y1="66484" x2="61741" y2="67582"/>
                      </a14:backgroundRemoval>
                    </a14:imgEffect>
                  </a14:imgLayer>
                </a14:imgProps>
              </a:ext>
            </a:extLst>
          </a:blip>
          <a:stretch>
            <a:fillRect/>
          </a:stretch>
        </p:blipFill>
        <p:spPr>
          <a:xfrm flipH="1">
            <a:off x="7174780" y="5641754"/>
            <a:ext cx="1147233" cy="1101828"/>
          </a:xfrm>
          <a:prstGeom prst="rect">
            <a:avLst/>
          </a:prstGeom>
        </p:spPr>
      </p:pic>
      <p:pic>
        <p:nvPicPr>
          <p:cNvPr id="44" name="Picture 43"/>
          <p:cNvPicPr>
            <a:picLocks noChangeAspect="1"/>
          </p:cNvPicPr>
          <p:nvPr/>
        </p:nvPicPr>
        <p:blipFill>
          <a:blip r:embed="rId15">
            <a:extLst>
              <a:ext uri="{BEBA8EAE-BF5A-486C-A8C5-ECC9F3942E4B}">
                <a14:imgProps xmlns:a14="http://schemas.microsoft.com/office/drawing/2010/main">
                  <a14:imgLayer r:embed="rId16">
                    <a14:imgEffect>
                      <a14:backgroundRemoval t="167" b="99833" l="10000" r="90000"/>
                    </a14:imgEffect>
                  </a14:imgLayer>
                </a14:imgProps>
              </a:ext>
            </a:extLst>
          </a:blip>
          <a:stretch>
            <a:fillRect/>
          </a:stretch>
        </p:blipFill>
        <p:spPr>
          <a:xfrm rot="20790429">
            <a:off x="7257090" y="885845"/>
            <a:ext cx="1210763" cy="788312"/>
          </a:xfrm>
          <a:prstGeom prst="rect">
            <a:avLst/>
          </a:prstGeom>
        </p:spPr>
      </p:pic>
      <p:pic>
        <p:nvPicPr>
          <p:cNvPr id="46" name="Picture 45"/>
          <p:cNvPicPr>
            <a:picLocks noChangeAspect="1"/>
          </p:cNvPicPr>
          <p:nvPr/>
        </p:nvPicPr>
        <p:blipFill>
          <a:blip r:embed="rId15">
            <a:extLst>
              <a:ext uri="{BEBA8EAE-BF5A-486C-A8C5-ECC9F3942E4B}">
                <a14:imgProps xmlns:a14="http://schemas.microsoft.com/office/drawing/2010/main">
                  <a14:imgLayer r:embed="rId16">
                    <a14:imgEffect>
                      <a14:backgroundRemoval t="167" b="99833" l="10000" r="90000"/>
                    </a14:imgEffect>
                  </a14:imgLayer>
                </a14:imgProps>
              </a:ext>
            </a:extLst>
          </a:blip>
          <a:stretch>
            <a:fillRect/>
          </a:stretch>
        </p:blipFill>
        <p:spPr>
          <a:xfrm rot="20790429">
            <a:off x="3877670" y="3480160"/>
            <a:ext cx="882346" cy="574484"/>
          </a:xfrm>
          <a:prstGeom prst="rect">
            <a:avLst/>
          </a:prstGeom>
        </p:spPr>
      </p:pic>
      <p:pic>
        <p:nvPicPr>
          <p:cNvPr id="14340" name="Picture 4" descr="Cartoon Flower Illustration With Lovely And Cute Design Stock Vector -  Illustration of floral, collect: 105866793"/>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91546" y="4685321"/>
            <a:ext cx="2332364" cy="233236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9">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990203" y="5718787"/>
            <a:ext cx="1154678" cy="117548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9">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17427" y="5844834"/>
            <a:ext cx="1018760" cy="10371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9">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42483" y="5716235"/>
            <a:ext cx="1101687" cy="112153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Sun Cartoon Watercolor. Children`s Illustration Of The Sun Drawn By Hand.  Stock Image - Image of shape, morning: 199247801"/>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57776" y="44910"/>
            <a:ext cx="1372850" cy="13522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1">
            <a:extLst>
              <a:ext uri="{BEBA8EAE-BF5A-486C-A8C5-ECC9F3942E4B}">
                <a14:imgProps xmlns:a14="http://schemas.microsoft.com/office/drawing/2010/main">
                  <a14:imgLayer r:embed="rId22">
                    <a14:imgEffect>
                      <a14:backgroundRemoval t="0" b="100000" l="10000" r="90000">
                        <a14:foregroundMark x1="73721" y1="72707" x2="76047" y2="72036"/>
                        <a14:foregroundMark x1="76512" y1="65101" x2="79767" y2="64653"/>
                        <a14:foregroundMark x1="66512" y1="58613" x2="74651" y2="64430"/>
                        <a14:foregroundMark x1="35814" y1="95302" x2="33953" y2="90157"/>
                        <a14:foregroundMark x1="55814" y1="95078" x2="59070" y2="91946"/>
                        <a14:foregroundMark x1="62093" y1="21477" x2="62326" y2="18345"/>
                        <a14:foregroundMark x1="62791" y1="17897" x2="65349" y2="13870"/>
                        <a14:foregroundMark x1="66279" y1="13423" x2="71163" y2="8949"/>
                        <a14:foregroundMark x1="62558" y1="8725" x2="67209" y2="5593"/>
                        <a14:foregroundMark x1="70465" y1="5145" x2="72326" y2="6040"/>
                        <a14:foregroundMark x1="59535" y1="22148" x2="59535" y2="19016"/>
                        <a14:foregroundMark x1="59535" y1="18568" x2="59767" y2="15213"/>
                        <a14:backgroundMark x1="37209" y1="40045" x2="45581" y2="36689"/>
                        <a14:backgroundMark x1="63488" y1="13647" x2="65814" y2="10067"/>
                        <a14:backgroundMark x1="68837" y1="19911" x2="76047" y2="11186"/>
                        <a14:backgroundMark x1="74419" y1="20358" x2="83953" y2="27517"/>
                        <a14:backgroundMark x1="77209" y1="17002" x2="85116" y2="17002"/>
                        <a14:backgroundMark x1="10930" y1="56823" x2="29070" y2="43177"/>
                        <a14:backgroundMark x1="13721" y1="91946" x2="22326" y2="96421"/>
                        <a14:backgroundMark x1="33256" y1="89262" x2="38837" y2="84787"/>
                        <a14:backgroundMark x1="29070" y1="91946" x2="31395" y2="97987"/>
                        <a14:backgroundMark x1="41628" y1="96868" x2="48605" y2="87025"/>
                        <a14:backgroundMark x1="49302" y1="96421" x2="60000" y2="97763"/>
                        <a14:backgroundMark x1="57209" y1="81655" x2="66512" y2="90157"/>
                        <a14:backgroundMark x1="78605" y1="11409" x2="79767" y2="17002"/>
                        <a14:backgroundMark x1="73721" y1="2461" x2="79070" y2="5817"/>
                        <a14:backgroundMark x1="61628" y1="14318" x2="61628" y2="17226"/>
                        <a14:backgroundMark x1="61163" y1="17897" x2="61395" y2="20805"/>
                      </a14:backgroundRemoval>
                    </a14:imgEffect>
                  </a14:imgLayer>
                </a14:imgProps>
              </a:ext>
            </a:extLst>
          </a:blip>
          <a:stretch>
            <a:fillRect/>
          </a:stretch>
        </p:blipFill>
        <p:spPr>
          <a:xfrm rot="21377628">
            <a:off x="552351" y="623817"/>
            <a:ext cx="1138207" cy="1183206"/>
          </a:xfrm>
          <a:prstGeom prst="rect">
            <a:avLst/>
          </a:prstGeom>
        </p:spPr>
      </p:pic>
      <p:pic>
        <p:nvPicPr>
          <p:cNvPr id="45" name="Picture 44"/>
          <p:cNvPicPr>
            <a:picLocks noChangeAspect="1"/>
          </p:cNvPicPr>
          <p:nvPr/>
        </p:nvPicPr>
        <p:blipFill>
          <a:blip r:embed="rId23"/>
          <a:stretch>
            <a:fillRect/>
          </a:stretch>
        </p:blipFill>
        <p:spPr>
          <a:xfrm flipH="1">
            <a:off x="7635928" y="2506237"/>
            <a:ext cx="1219306" cy="1261981"/>
          </a:xfrm>
          <a:prstGeom prst="rect">
            <a:avLst/>
          </a:prstGeom>
        </p:spPr>
      </p:pic>
      <p:pic>
        <p:nvPicPr>
          <p:cNvPr id="47" name="Picture 46"/>
          <p:cNvPicPr>
            <a:picLocks noChangeAspect="1"/>
          </p:cNvPicPr>
          <p:nvPr/>
        </p:nvPicPr>
        <p:blipFill>
          <a:blip r:embed="rId23"/>
          <a:stretch>
            <a:fillRect/>
          </a:stretch>
        </p:blipFill>
        <p:spPr>
          <a:xfrm>
            <a:off x="3385503" y="2494517"/>
            <a:ext cx="1219306" cy="1261981"/>
          </a:xfrm>
          <a:prstGeom prst="rect">
            <a:avLst/>
          </a:prstGeom>
        </p:spPr>
      </p:pic>
      <p:pic>
        <p:nvPicPr>
          <p:cNvPr id="48"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0926807" y="-1405167"/>
            <a:ext cx="487363" cy="487363"/>
          </a:xfrm>
          <a:prstGeom prst="rect">
            <a:avLst/>
          </a:prstGeom>
        </p:spPr>
      </p:pic>
      <p:pic>
        <p:nvPicPr>
          <p:cNvPr id="51" name="Picture 50"/>
          <p:cNvPicPr>
            <a:picLocks noChangeAspect="1"/>
          </p:cNvPicPr>
          <p:nvPr/>
        </p:nvPicPr>
        <p:blipFill>
          <a:blip r:embed="rId25"/>
          <a:stretch>
            <a:fillRect/>
          </a:stretch>
        </p:blipFill>
        <p:spPr>
          <a:xfrm>
            <a:off x="4415466" y="-40497"/>
            <a:ext cx="6139204" cy="1213209"/>
          </a:xfrm>
          <a:prstGeom prst="rect">
            <a:avLst/>
          </a:prstGeom>
        </p:spPr>
      </p:pic>
    </p:spTree>
    <p:extLst>
      <p:ext uri="{BB962C8B-B14F-4D97-AF65-F5344CB8AC3E}">
        <p14:creationId xmlns:p14="http://schemas.microsoft.com/office/powerpoint/2010/main" val="372908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75" fill="hold">
                                          <p:stCondLst>
                                            <p:cond delay="0"/>
                                          </p:stCondLst>
                                        </p:cTn>
                                        <p:tgtEl>
                                          <p:spTgt spid="9"/>
                                        </p:tgtEl>
                                        <p:attrNameLst>
                                          <p:attrName>r</p:attrName>
                                        </p:attrNameLst>
                                      </p:cBhvr>
                                    </p:animRot>
                                    <p:animRot by="-240000">
                                      <p:cBhvr>
                                        <p:cTn id="7" dur="150" fill="hold">
                                          <p:stCondLst>
                                            <p:cond delay="150"/>
                                          </p:stCondLst>
                                        </p:cTn>
                                        <p:tgtEl>
                                          <p:spTgt spid="9"/>
                                        </p:tgtEl>
                                        <p:attrNameLst>
                                          <p:attrName>r</p:attrName>
                                        </p:attrNameLst>
                                      </p:cBhvr>
                                    </p:animRot>
                                    <p:animRot by="240000">
                                      <p:cBhvr>
                                        <p:cTn id="8" dur="150" fill="hold">
                                          <p:stCondLst>
                                            <p:cond delay="300"/>
                                          </p:stCondLst>
                                        </p:cTn>
                                        <p:tgtEl>
                                          <p:spTgt spid="9"/>
                                        </p:tgtEl>
                                        <p:attrNameLst>
                                          <p:attrName>r</p:attrName>
                                        </p:attrNameLst>
                                      </p:cBhvr>
                                    </p:animRot>
                                    <p:animRot by="-240000">
                                      <p:cBhvr>
                                        <p:cTn id="9" dur="150" fill="hold">
                                          <p:stCondLst>
                                            <p:cond delay="450"/>
                                          </p:stCondLst>
                                        </p:cTn>
                                        <p:tgtEl>
                                          <p:spTgt spid="9"/>
                                        </p:tgtEl>
                                        <p:attrNameLst>
                                          <p:attrName>r</p:attrName>
                                        </p:attrNameLst>
                                      </p:cBhvr>
                                    </p:animRot>
                                    <p:animRot by="120000">
                                      <p:cBhvr>
                                        <p:cTn id="10" dur="150" fill="hold">
                                          <p:stCondLst>
                                            <p:cond delay="600"/>
                                          </p:stCondLst>
                                        </p:cTn>
                                        <p:tgtEl>
                                          <p:spTgt spid="9"/>
                                        </p:tgtEl>
                                        <p:attrNameLst>
                                          <p:attrName>r</p:attrName>
                                        </p:attrNameLst>
                                      </p:cBhvr>
                                    </p:animRot>
                                  </p:childTnLst>
                                </p:cTn>
                              </p:par>
                              <p:par>
                                <p:cTn id="11" presetID="32" presetClass="emph" presetSubtype="0" repeatCount="4000" fill="hold" nodeType="withEffect">
                                  <p:stCondLst>
                                    <p:cond delay="0"/>
                                  </p:stCondLst>
                                  <p:childTnLst>
                                    <p:animRot by="120000">
                                      <p:cBhvr>
                                        <p:cTn id="12" dur="78" fill="hold">
                                          <p:stCondLst>
                                            <p:cond delay="0"/>
                                          </p:stCondLst>
                                        </p:cTn>
                                        <p:tgtEl>
                                          <p:spTgt spid="10"/>
                                        </p:tgtEl>
                                        <p:attrNameLst>
                                          <p:attrName>r</p:attrName>
                                        </p:attrNameLst>
                                      </p:cBhvr>
                                    </p:animRot>
                                    <p:animRot by="-240000">
                                      <p:cBhvr>
                                        <p:cTn id="13" dur="155" fill="hold">
                                          <p:stCondLst>
                                            <p:cond delay="155"/>
                                          </p:stCondLst>
                                        </p:cTn>
                                        <p:tgtEl>
                                          <p:spTgt spid="10"/>
                                        </p:tgtEl>
                                        <p:attrNameLst>
                                          <p:attrName>r</p:attrName>
                                        </p:attrNameLst>
                                      </p:cBhvr>
                                    </p:animRot>
                                    <p:animRot by="240000">
                                      <p:cBhvr>
                                        <p:cTn id="14" dur="155" fill="hold">
                                          <p:stCondLst>
                                            <p:cond delay="310"/>
                                          </p:stCondLst>
                                        </p:cTn>
                                        <p:tgtEl>
                                          <p:spTgt spid="10"/>
                                        </p:tgtEl>
                                        <p:attrNameLst>
                                          <p:attrName>r</p:attrName>
                                        </p:attrNameLst>
                                      </p:cBhvr>
                                    </p:animRot>
                                    <p:animRot by="-240000">
                                      <p:cBhvr>
                                        <p:cTn id="15" dur="155" fill="hold">
                                          <p:stCondLst>
                                            <p:cond delay="465"/>
                                          </p:stCondLst>
                                        </p:cTn>
                                        <p:tgtEl>
                                          <p:spTgt spid="10"/>
                                        </p:tgtEl>
                                        <p:attrNameLst>
                                          <p:attrName>r</p:attrName>
                                        </p:attrNameLst>
                                      </p:cBhvr>
                                    </p:animRot>
                                    <p:animRot by="120000">
                                      <p:cBhvr>
                                        <p:cTn id="16" dur="155" fill="hold">
                                          <p:stCondLst>
                                            <p:cond delay="620"/>
                                          </p:stCondLst>
                                        </p:cTn>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91667E-6 -3.33333E-6 L 0.10455 0.00486 " pathEditMode="relative" rAng="0" ptsTypes="AA">
                                      <p:cBhvr>
                                        <p:cTn id="20" dur="2100" fill="hold"/>
                                        <p:tgtEl>
                                          <p:spTgt spid="10"/>
                                        </p:tgtEl>
                                        <p:attrNameLst>
                                          <p:attrName>ppt_x</p:attrName>
                                          <p:attrName>ppt_y</p:attrName>
                                        </p:attrNameLst>
                                      </p:cBhvr>
                                      <p:rCtr x="5221" y="231"/>
                                    </p:animMotion>
                                  </p:childTnLst>
                                </p:cTn>
                              </p:par>
                              <p:par>
                                <p:cTn id="21" presetID="3" presetClass="emph" presetSubtype="2" fill="hold" grpId="0" nodeType="withEffect">
                                  <p:stCondLst>
                                    <p:cond delay="1700"/>
                                  </p:stCondLst>
                                  <p:childTnLst>
                                    <p:animClr clrSpc="rgb" dir="cw">
                                      <p:cBhvr override="childStyle">
                                        <p:cTn id="22" dur="1000" fill="hold"/>
                                        <p:tgtEl>
                                          <p:spTgt spid="33"/>
                                        </p:tgtEl>
                                        <p:attrNameLst>
                                          <p:attrName>style.color</p:attrName>
                                        </p:attrNameLst>
                                      </p:cBhvr>
                                      <p:to>
                                        <a:srgbClr val="FFFF00"/>
                                      </p:to>
                                    </p:animClr>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10455 0.00486 L 0.31888 0.0051 " pathEditMode="relative" rAng="0" ptsTypes="AA">
                                      <p:cBhvr>
                                        <p:cTn id="26" dur="2000" fill="hold"/>
                                        <p:tgtEl>
                                          <p:spTgt spid="10"/>
                                        </p:tgtEl>
                                        <p:attrNameLst>
                                          <p:attrName>ppt_x</p:attrName>
                                          <p:attrName>ppt_y</p:attrName>
                                        </p:attrNameLst>
                                      </p:cBhvr>
                                      <p:rCtr x="10716" y="0"/>
                                    </p:animMotion>
                                  </p:childTnLst>
                                </p:cTn>
                              </p:par>
                            </p:childTnLst>
                          </p:cTn>
                        </p:par>
                        <p:par>
                          <p:cTn id="27" fill="hold">
                            <p:stCondLst>
                              <p:cond delay="2000"/>
                            </p:stCondLst>
                            <p:childTnLst>
                              <p:par>
                                <p:cTn id="28" presetID="3" presetClass="emph" presetSubtype="2" fill="hold" grpId="0" nodeType="afterEffect">
                                  <p:stCondLst>
                                    <p:cond delay="0"/>
                                  </p:stCondLst>
                                  <p:childTnLst>
                                    <p:animClr clrSpc="rgb" dir="cw">
                                      <p:cBhvr override="childStyle">
                                        <p:cTn id="29" dur="1000" fill="hold"/>
                                        <p:tgtEl>
                                          <p:spTgt spid="34"/>
                                        </p:tgtEl>
                                        <p:attrNameLst>
                                          <p:attrName>style.color</p:attrName>
                                        </p:attrNameLst>
                                      </p:cBhvr>
                                      <p:to>
                                        <a:srgbClr val="FFFF00"/>
                                      </p:to>
                                    </p:animClr>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0.31888 0.0051 L 0.59062 0.01111 " pathEditMode="relative" rAng="0" ptsTypes="AA">
                                      <p:cBhvr>
                                        <p:cTn id="33" dur="2000" fill="hold"/>
                                        <p:tgtEl>
                                          <p:spTgt spid="10"/>
                                        </p:tgtEl>
                                        <p:attrNameLst>
                                          <p:attrName>ppt_x</p:attrName>
                                          <p:attrName>ppt_y</p:attrName>
                                        </p:attrNameLst>
                                      </p:cBhvr>
                                      <p:rCtr x="13581" y="301"/>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0.59062 0.01111 L 0.58659 0.27801 " pathEditMode="relative" rAng="0" ptsTypes="AA">
                                      <p:cBhvr>
                                        <p:cTn id="36" dur="2000" fill="hold"/>
                                        <p:tgtEl>
                                          <p:spTgt spid="10"/>
                                        </p:tgtEl>
                                        <p:attrNameLst>
                                          <p:attrName>ppt_x</p:attrName>
                                          <p:attrName>ppt_y</p:attrName>
                                        </p:attrNameLst>
                                      </p:cBhvr>
                                      <p:rCtr x="-208" y="13333"/>
                                    </p:animMotion>
                                  </p:childTnLst>
                                </p:cTn>
                              </p:par>
                            </p:childTnLst>
                          </p:cTn>
                        </p:par>
                        <p:par>
                          <p:cTn id="37" fill="hold">
                            <p:stCondLst>
                              <p:cond delay="4000"/>
                            </p:stCondLst>
                            <p:childTnLst>
                              <p:par>
                                <p:cTn id="38" presetID="1" presetClass="exit" presetSubtype="0" fill="hold" nodeType="after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08333E-6 2.59259E-6 L -0.35104 0.00231 " pathEditMode="relative" rAng="0" ptsTypes="AA">
                                      <p:cBhvr>
                                        <p:cTn id="45" dur="2000" fill="hold"/>
                                        <p:tgtEl>
                                          <p:spTgt spid="45"/>
                                        </p:tgtEl>
                                        <p:attrNameLst>
                                          <p:attrName>ppt_x</p:attrName>
                                          <p:attrName>ppt_y</p:attrName>
                                        </p:attrNameLst>
                                      </p:cBhvr>
                                      <p:rCtr x="-17552" y="116"/>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5"/>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375E-6 4.44444E-6 L -0.00065 0.28032 " pathEditMode="relative" rAng="0" ptsTypes="AA">
                                      <p:cBhvr>
                                        <p:cTn id="56" dur="2000" fill="hold"/>
                                        <p:tgtEl>
                                          <p:spTgt spid="47"/>
                                        </p:tgtEl>
                                        <p:attrNameLst>
                                          <p:attrName>ppt_x</p:attrName>
                                          <p:attrName>ppt_y</p:attrName>
                                        </p:attrNameLst>
                                      </p:cBhvr>
                                      <p:rCtr x="-39" y="14005"/>
                                    </p:animMotion>
                                  </p:childTnLst>
                                </p:cTn>
                              </p:par>
                            </p:childTnLst>
                          </p:cTn>
                        </p:par>
                        <p:par>
                          <p:cTn id="57" fill="hold">
                            <p:stCondLst>
                              <p:cond delay="2000"/>
                            </p:stCondLst>
                            <p:childTnLst>
                              <p:par>
                                <p:cTn id="58" presetID="3" presetClass="emph" presetSubtype="2" fill="hold" grpId="0" nodeType="afterEffect">
                                  <p:stCondLst>
                                    <p:cond delay="0"/>
                                  </p:stCondLst>
                                  <p:childTnLst>
                                    <p:animClr clrSpc="rgb" dir="cw">
                                      <p:cBhvr override="childStyle">
                                        <p:cTn id="59" dur="1000" fill="hold"/>
                                        <p:tgtEl>
                                          <p:spTgt spid="38"/>
                                        </p:tgtEl>
                                        <p:attrNameLst>
                                          <p:attrName>style.color</p:attrName>
                                        </p:attrNameLst>
                                      </p:cBhvr>
                                      <p:to>
                                        <a:srgbClr val="FFFF00"/>
                                      </p:to>
                                    </p:animClr>
                                  </p:childTnLst>
                                  <p:subTnLst>
                                    <p:audio>
                                      <p:cMediaNode>
                                        <p:cTn display="0" masterRel="sameClick">
                                          <p:stCondLst>
                                            <p:cond evt="begin" delay="0">
                                              <p:tn val="58"/>
                                            </p:cond>
                                          </p:stCondLst>
                                          <p:endCondLst>
                                            <p:cond evt="onStopAudio" delay="0">
                                              <p:tgtEl>
                                                <p:sldTgt/>
                                              </p:tgtEl>
                                            </p:cond>
                                          </p:endCondLst>
                                        </p:cTn>
                                        <p:tgtEl>
                                          <p:sndTgt r:embed="rId4" name="chimes.wav"/>
                                        </p:tgtEl>
                                      </p:cMediaNode>
                                    </p:audio>
                                  </p:sub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0.00065 0.28032 L 0.24388 0.28009 " pathEditMode="relative" rAng="0" ptsTypes="AA">
                                      <p:cBhvr>
                                        <p:cTn id="63" dur="2000" fill="hold"/>
                                        <p:tgtEl>
                                          <p:spTgt spid="47"/>
                                        </p:tgtEl>
                                        <p:attrNameLst>
                                          <p:attrName>ppt_x</p:attrName>
                                          <p:attrName>ppt_y</p:attrName>
                                        </p:attrNameLst>
                                      </p:cBhvr>
                                      <p:rCtr x="12227" y="-23"/>
                                    </p:animMotion>
                                  </p:childTnLst>
                                </p:cTn>
                              </p:par>
                            </p:childTnLst>
                          </p:cTn>
                        </p:par>
                        <p:par>
                          <p:cTn id="64" fill="hold">
                            <p:stCondLst>
                              <p:cond delay="2000"/>
                            </p:stCondLst>
                            <p:childTnLst>
                              <p:par>
                                <p:cTn id="65" presetID="3" presetClass="emph" presetSubtype="2" fill="hold" grpId="0" nodeType="afterEffect">
                                  <p:stCondLst>
                                    <p:cond delay="0"/>
                                  </p:stCondLst>
                                  <p:childTnLst>
                                    <p:animClr clrSpc="rgb" dir="cw">
                                      <p:cBhvr override="childStyle">
                                        <p:cTn id="66" dur="1000" fill="hold"/>
                                        <p:tgtEl>
                                          <p:spTgt spid="39"/>
                                        </p:tgtEl>
                                        <p:attrNameLst>
                                          <p:attrName>style.color</p:attrName>
                                        </p:attrNameLst>
                                      </p:cBhvr>
                                      <p:to>
                                        <a:srgbClr val="FFFF00"/>
                                      </p:to>
                                    </p:animClr>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0.24388 0.28009 L 0.44493 0.27824 " pathEditMode="relative" rAng="0" ptsTypes="AA">
                                      <p:cBhvr>
                                        <p:cTn id="70" dur="2000" fill="hold"/>
                                        <p:tgtEl>
                                          <p:spTgt spid="47"/>
                                        </p:tgtEl>
                                        <p:attrNameLst>
                                          <p:attrName>ppt_x</p:attrName>
                                          <p:attrName>ppt_y</p:attrName>
                                        </p:attrNameLst>
                                      </p:cBhvr>
                                      <p:rCtr x="10052" y="-93"/>
                                    </p:animMotion>
                                  </p:childTnLst>
                                </p:cTn>
                              </p:par>
                              <p:par>
                                <p:cTn id="71" presetID="1" presetClass="mediacall" presetSubtype="0" fill="hold" nodeType="withEffect">
                                  <p:stCondLst>
                                    <p:cond delay="0"/>
                                  </p:stCondLst>
                                  <p:childTnLst>
                                    <p:cmd type="call" cmd="playFrom(0.0)">
                                      <p:cBhvr>
                                        <p:cTn id="72" dur="4576"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fill="hold" display="0">
                  <p:stCondLst>
                    <p:cond delay="indefinite"/>
                  </p:stCondLst>
                  <p:endCondLst>
                    <p:cond evt="onStopAudio" delay="0">
                      <p:tgtEl>
                        <p:sldTgt/>
                      </p:tgtEl>
                    </p:cond>
                  </p:endCondLst>
                </p:cTn>
                <p:tgtEl>
                  <p:spTgt spid="48"/>
                </p:tgtEl>
              </p:cMediaNode>
            </p:audio>
          </p:childTnLst>
        </p:cTn>
      </p:par>
    </p:tnLst>
    <p:bldLst>
      <p:bldP spid="33" grpId="0"/>
      <p:bldP spid="34"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4946" y="244693"/>
            <a:ext cx="8082108" cy="1200329"/>
          </a:xfrm>
          <a:prstGeom prst="rect">
            <a:avLst/>
          </a:prstGeom>
        </p:spPr>
        <p:txBody>
          <a:bodyPr wrap="square">
            <a:spAutoFit/>
          </a:bodyPr>
          <a:lstStyle/>
          <a:p>
            <a:pPr algn="ctr"/>
            <a:r>
              <a:rPr lang="vi-VN" sz="3600" b="1" dirty="0">
                <a:solidFill>
                  <a:srgbClr val="EF0000"/>
                </a:solidFill>
                <a:latin typeface="Arial" panose="020B0604020202020204" pitchFamily="34" charset="0"/>
              </a:rPr>
              <a:t>Nói 1 – 2 câu có từ ngữ tìm được trên đường về nhà của bọ rùa</a:t>
            </a:r>
            <a:endParaRPr lang="vi-VN" sz="3200" b="1" dirty="0">
              <a:solidFill>
                <a:srgbClr val="EF0000"/>
              </a:solidFill>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9161992" y="3418877"/>
            <a:ext cx="2536156" cy="1786283"/>
          </a:xfrm>
          <a:prstGeom prst="ellipse">
            <a:avLst/>
          </a:prstGeom>
          <a:ln>
            <a:solidFill>
              <a:schemeClr val="accent2"/>
            </a:solidFill>
          </a:ln>
          <a:effectLst/>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239794" y="2030976"/>
            <a:ext cx="8611951" cy="4827024"/>
          </a:xfrm>
          <a:prstGeom prst="rect">
            <a:avLst/>
          </a:prstGeom>
        </p:spPr>
      </p:pic>
    </p:spTree>
    <p:extLst>
      <p:ext uri="{BB962C8B-B14F-4D97-AF65-F5344CB8AC3E}">
        <p14:creationId xmlns:p14="http://schemas.microsoft.com/office/powerpoint/2010/main" val="212370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sp>
        <p:nvSpPr>
          <p:cNvPr id="16" name="等腰三角形 2"/>
          <p:cNvSpPr>
            <a:spLocks noChangeAspect="1"/>
          </p:cNvSpPr>
          <p:nvPr/>
        </p:nvSpPr>
        <p:spPr bwMode="auto">
          <a:xfrm rot="7890862">
            <a:off x="6503093" y="2110521"/>
            <a:ext cx="1895939" cy="219456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3">
              <a:lumMod val="75000"/>
            </a:schemeClr>
          </a:solidFill>
          <a:ln w="28575" cmpd="sng">
            <a:solidFill>
              <a:srgbClr val="F8F8F8"/>
            </a:solidFill>
            <a:round/>
          </a:ln>
        </p:spPr>
        <p:txBody>
          <a:bodyPr wrap="none" lIns="91416" tIns="45708" rIns="91416" bIns="45708" anchor="ctr"/>
          <a:lstStyle/>
          <a:p>
            <a:pPr>
              <a:buClrTx/>
              <a:buFontTx/>
              <a:buNone/>
            </a:pPr>
            <a:endParaRPr lang="zh-CN" altLang="en-US" sz="1865" kern="1200">
              <a:solidFill>
                <a:prstClr val="black"/>
              </a:solidFill>
              <a:latin typeface="方正清刻本悦宋简体" panose="02000000000000000000" pitchFamily="2" charset="-122"/>
              <a:ea typeface="方正清刻本悦宋简体" panose="02000000000000000000" pitchFamily="2" charset="-122"/>
            </a:endParaRPr>
          </a:p>
        </p:txBody>
      </p:sp>
      <p:sp>
        <p:nvSpPr>
          <p:cNvPr id="17" name="等腰三角形 2"/>
          <p:cNvSpPr>
            <a:spLocks noChangeAspect="1"/>
          </p:cNvSpPr>
          <p:nvPr/>
        </p:nvSpPr>
        <p:spPr bwMode="auto">
          <a:xfrm rot="15627953">
            <a:off x="4633825" y="2060007"/>
            <a:ext cx="1897419" cy="219456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A0D664"/>
          </a:solidFill>
          <a:ln w="28575" cmpd="sng">
            <a:solidFill>
              <a:srgbClr val="F8F8F8"/>
            </a:solidFill>
            <a:round/>
          </a:ln>
        </p:spPr>
        <p:txBody>
          <a:bodyPr wrap="none" lIns="91416" tIns="45708" rIns="91416" bIns="45708" anchor="ctr"/>
          <a:lstStyle/>
          <a:p>
            <a:pPr>
              <a:buClrTx/>
              <a:buFontTx/>
              <a:buNone/>
            </a:pPr>
            <a:endParaRPr lang="zh-CN" altLang="en-US" sz="1865" kern="1200">
              <a:solidFill>
                <a:prstClr val="black"/>
              </a:solidFill>
              <a:latin typeface="方正清刻本悦宋简体" panose="02000000000000000000" pitchFamily="2" charset="-122"/>
              <a:ea typeface="方正清刻本悦宋简体" panose="02000000000000000000" pitchFamily="2" charset="-122"/>
            </a:endParaRPr>
          </a:p>
        </p:txBody>
      </p:sp>
      <p:sp>
        <p:nvSpPr>
          <p:cNvPr id="18" name="TextBox 9"/>
          <p:cNvSpPr txBox="1">
            <a:spLocks noChangeArrowheads="1"/>
          </p:cNvSpPr>
          <p:nvPr/>
        </p:nvSpPr>
        <p:spPr bwMode="auto">
          <a:xfrm>
            <a:off x="5397309" y="2842345"/>
            <a:ext cx="70573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ClrTx/>
              <a:buFontTx/>
              <a:buNone/>
            </a:pPr>
            <a:r>
              <a:rPr lang="en-US" altLang="zh-CN" sz="3600" kern="1200" dirty="0" err="1" smtClean="0">
                <a:solidFill>
                  <a:srgbClr val="F2FBFF"/>
                </a:solidFill>
                <a:latin typeface="+mn-lt"/>
                <a:ea typeface="方正清刻本悦宋简体" panose="02000000000000000000" pitchFamily="2" charset="-122"/>
              </a:rPr>
              <a:t>Trình</a:t>
            </a:r>
            <a:r>
              <a:rPr lang="en-US" altLang="zh-CN" sz="3600" kern="1200" dirty="0" smtClean="0">
                <a:solidFill>
                  <a:srgbClr val="F2FBFF"/>
                </a:solidFill>
                <a:latin typeface="+mn-lt"/>
                <a:ea typeface="方正清刻本悦宋简体" panose="02000000000000000000" pitchFamily="2" charset="-122"/>
              </a:rPr>
              <a:t> </a:t>
            </a:r>
          </a:p>
          <a:p>
            <a:pPr algn="ctr" eaLnBrk="1" hangingPunct="1">
              <a:buClrTx/>
              <a:buFontTx/>
              <a:buNone/>
            </a:pPr>
            <a:r>
              <a:rPr lang="en-US" altLang="zh-CN" sz="3600" kern="1200" dirty="0" err="1" smtClean="0">
                <a:solidFill>
                  <a:srgbClr val="F2FBFF"/>
                </a:solidFill>
                <a:latin typeface="+mn-lt"/>
                <a:ea typeface="方正清刻本悦宋简体" panose="02000000000000000000" pitchFamily="2" charset="-122"/>
              </a:rPr>
              <a:t>bày</a:t>
            </a:r>
            <a:endParaRPr lang="zh-CN" altLang="en-US" sz="3600" kern="1200" dirty="0">
              <a:solidFill>
                <a:srgbClr val="F2FBFF"/>
              </a:solidFill>
              <a:latin typeface="+mn-lt"/>
              <a:ea typeface="方正清刻本悦宋简体" panose="02000000000000000000" pitchFamily="2" charset="-122"/>
            </a:endParaRPr>
          </a:p>
        </p:txBody>
      </p:sp>
      <p:sp>
        <p:nvSpPr>
          <p:cNvPr id="19" name="TextBox 9"/>
          <p:cNvSpPr txBox="1">
            <a:spLocks noChangeArrowheads="1"/>
          </p:cNvSpPr>
          <p:nvPr/>
        </p:nvSpPr>
        <p:spPr bwMode="auto">
          <a:xfrm>
            <a:off x="6418506" y="2842345"/>
            <a:ext cx="2048426"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ClrTx/>
              <a:buFontTx/>
              <a:buNone/>
            </a:pPr>
            <a:r>
              <a:rPr lang="en-US" altLang="zh-CN" sz="3600" kern="1200" dirty="0" err="1" smtClean="0">
                <a:solidFill>
                  <a:srgbClr val="F2FBFF"/>
                </a:solidFill>
                <a:latin typeface="+mn-lt"/>
                <a:ea typeface="方正清刻本悦宋简体" panose="02000000000000000000" pitchFamily="2" charset="-122"/>
              </a:rPr>
              <a:t>Nhận</a:t>
            </a:r>
            <a:r>
              <a:rPr lang="en-US" altLang="zh-CN" sz="3600" kern="1200" dirty="0" smtClean="0">
                <a:solidFill>
                  <a:srgbClr val="F2FBFF"/>
                </a:solidFill>
                <a:latin typeface="+mn-lt"/>
                <a:ea typeface="方正清刻本悦宋简体" panose="02000000000000000000" pitchFamily="2" charset="-122"/>
              </a:rPr>
              <a:t> </a:t>
            </a:r>
          </a:p>
          <a:p>
            <a:pPr algn="ctr" eaLnBrk="1" hangingPunct="1">
              <a:buClrTx/>
              <a:buFontTx/>
              <a:buNone/>
            </a:pPr>
            <a:r>
              <a:rPr lang="en-US" altLang="zh-CN" sz="3600" kern="1200" dirty="0" err="1" smtClean="0">
                <a:solidFill>
                  <a:srgbClr val="F2FBFF"/>
                </a:solidFill>
                <a:latin typeface="+mn-lt"/>
                <a:ea typeface="方正清刻本悦宋简体" panose="02000000000000000000" pitchFamily="2" charset="-122"/>
              </a:rPr>
              <a:t>xét</a:t>
            </a:r>
            <a:endParaRPr lang="zh-CN" altLang="en-US" sz="3600" kern="1200" dirty="0">
              <a:solidFill>
                <a:srgbClr val="F2FBFF"/>
              </a:solidFill>
              <a:latin typeface="+mn-lt"/>
              <a:ea typeface="方正清刻本悦宋简体" panose="02000000000000000000" pitchFamily="2" charset="-122"/>
            </a:endParaRPr>
          </a:p>
        </p:txBody>
      </p:sp>
      <p:sp>
        <p:nvSpPr>
          <p:cNvPr id="20" name="Rounded Rectangle 19"/>
          <p:cNvSpPr/>
          <p:nvPr/>
        </p:nvSpPr>
        <p:spPr>
          <a:xfrm>
            <a:off x="321545" y="2783195"/>
            <a:ext cx="4123661" cy="1055608"/>
          </a:xfrm>
          <a:prstGeom prst="roundRect">
            <a:avLst/>
          </a:prstGeom>
          <a:solidFill>
            <a:schemeClr val="accent6">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lgn="ctr"/>
            <a:r>
              <a:rPr lang="en-US" sz="2800" dirty="0" err="1">
                <a:latin typeface="Arial" panose="020B0604020202020204" pitchFamily="34" charset="0"/>
              </a:rPr>
              <a:t>Nói</a:t>
            </a:r>
            <a:r>
              <a:rPr lang="en-US" sz="2800" dirty="0">
                <a:latin typeface="Arial" panose="020B0604020202020204" pitchFamily="34" charset="0"/>
              </a:rPr>
              <a:t> </a:t>
            </a:r>
            <a:r>
              <a:rPr lang="en-US" sz="2800" dirty="0" err="1">
                <a:latin typeface="Arial" panose="020B0604020202020204" pitchFamily="34" charset="0"/>
              </a:rPr>
              <a:t>câu</a:t>
            </a:r>
            <a:r>
              <a:rPr lang="en-US" sz="2800" dirty="0">
                <a:latin typeface="Arial" panose="020B0604020202020204" pitchFamily="34" charset="0"/>
              </a:rPr>
              <a:t> </a:t>
            </a:r>
            <a:r>
              <a:rPr lang="en-US" sz="2800" dirty="0" err="1">
                <a:latin typeface="Arial" panose="020B0604020202020204" pitchFamily="34" charset="0"/>
              </a:rPr>
              <a:t>đã</a:t>
            </a:r>
            <a:r>
              <a:rPr lang="en-US" sz="2800" dirty="0">
                <a:latin typeface="Arial" panose="020B0604020202020204" pitchFamily="34" charset="0"/>
              </a:rPr>
              <a:t> </a:t>
            </a:r>
            <a:r>
              <a:rPr lang="en-US" sz="2800" dirty="0" err="1">
                <a:latin typeface="Arial" panose="020B0604020202020204" pitchFamily="34" charset="0"/>
              </a:rPr>
              <a:t>đặt</a:t>
            </a:r>
            <a:endParaRPr lang="en-US" sz="2800" dirty="0">
              <a:latin typeface="Arial" panose="020B0604020202020204" pitchFamily="34" charset="0"/>
            </a:endParaRPr>
          </a:p>
          <a:p>
            <a:pPr algn="ctr"/>
            <a:r>
              <a:rPr lang="vi-VN" sz="2800" dirty="0">
                <a:latin typeface="Arial" panose="020B0604020202020204" pitchFamily="34" charset="0"/>
              </a:rPr>
              <a:t> trước lớp</a:t>
            </a:r>
            <a:endParaRPr lang="vi-VN" sz="1800" kern="1200" dirty="0">
              <a:latin typeface="Times New Roman" panose="02020603050405020304" pitchFamily="18" charset="0"/>
            </a:endParaRPr>
          </a:p>
        </p:txBody>
      </p:sp>
      <p:sp>
        <p:nvSpPr>
          <p:cNvPr id="21" name="Rounded Rectangle 20"/>
          <p:cNvSpPr/>
          <p:nvPr/>
        </p:nvSpPr>
        <p:spPr>
          <a:xfrm>
            <a:off x="7183817" y="4190520"/>
            <a:ext cx="4638674" cy="1055608"/>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lgn="ctr"/>
            <a:r>
              <a:rPr lang="en-US" sz="2800" dirty="0" err="1">
                <a:latin typeface="Arial" panose="020B0604020202020204" pitchFamily="34" charset="0"/>
              </a:rPr>
              <a:t>Nhận</a:t>
            </a:r>
            <a:r>
              <a:rPr lang="en-US" sz="2800" dirty="0">
                <a:latin typeface="Arial" panose="020B0604020202020204" pitchFamily="34" charset="0"/>
              </a:rPr>
              <a:t> </a:t>
            </a:r>
            <a:r>
              <a:rPr lang="en-US" sz="2800" dirty="0" err="1">
                <a:latin typeface="Arial" panose="020B0604020202020204" pitchFamily="34" charset="0"/>
              </a:rPr>
              <a:t>xét</a:t>
            </a:r>
            <a:r>
              <a:rPr lang="en-US" sz="2800" dirty="0">
                <a:latin typeface="Arial" panose="020B0604020202020204" pitchFamily="34" charset="0"/>
              </a:rPr>
              <a:t>, </a:t>
            </a:r>
            <a:r>
              <a:rPr lang="en-US" sz="2800" dirty="0" err="1">
                <a:latin typeface="Arial" panose="020B0604020202020204" pitchFamily="34" charset="0"/>
              </a:rPr>
              <a:t>góp</a:t>
            </a:r>
            <a:r>
              <a:rPr lang="en-US" sz="2800" dirty="0">
                <a:latin typeface="Arial" panose="020B0604020202020204" pitchFamily="34" charset="0"/>
              </a:rPr>
              <a:t> ý </a:t>
            </a:r>
            <a:r>
              <a:rPr lang="en-US" sz="2800" dirty="0" err="1">
                <a:latin typeface="Arial" panose="020B0604020202020204" pitchFamily="34" charset="0"/>
              </a:rPr>
              <a:t>lịch</a:t>
            </a:r>
            <a:r>
              <a:rPr lang="en-US" sz="2800" dirty="0">
                <a:latin typeface="Arial" panose="020B0604020202020204" pitchFamily="34" charset="0"/>
              </a:rPr>
              <a:t> </a:t>
            </a:r>
            <a:r>
              <a:rPr lang="en-US" sz="2800" dirty="0" err="1">
                <a:latin typeface="Arial" panose="020B0604020202020204" pitchFamily="34" charset="0"/>
              </a:rPr>
              <a:t>sự</a:t>
            </a:r>
            <a:r>
              <a:rPr lang="en-US" sz="2800" dirty="0">
                <a:latin typeface="Arial" panose="020B0604020202020204" pitchFamily="34" charset="0"/>
              </a:rPr>
              <a:t> </a:t>
            </a:r>
            <a:r>
              <a:rPr lang="en-US" sz="2800" dirty="0" err="1">
                <a:latin typeface="Arial" panose="020B0604020202020204" pitchFamily="34" charset="0"/>
              </a:rPr>
              <a:t>cho</a:t>
            </a:r>
            <a:r>
              <a:rPr lang="en-US" sz="2800" dirty="0">
                <a:latin typeface="Arial" panose="020B0604020202020204" pitchFamily="34" charset="0"/>
              </a:rPr>
              <a:t> </a:t>
            </a:r>
            <a:r>
              <a:rPr lang="en-US" sz="2800" dirty="0" err="1">
                <a:latin typeface="Arial" panose="020B0604020202020204" pitchFamily="34" charset="0"/>
              </a:rPr>
              <a:t>câu</a:t>
            </a:r>
            <a:r>
              <a:rPr lang="en-US" sz="2800" dirty="0">
                <a:latin typeface="Arial" panose="020B0604020202020204" pitchFamily="34" charset="0"/>
              </a:rPr>
              <a:t> </a:t>
            </a:r>
            <a:r>
              <a:rPr lang="en-US" sz="2800" dirty="0" err="1">
                <a:latin typeface="Arial" panose="020B0604020202020204" pitchFamily="34" charset="0"/>
              </a:rPr>
              <a:t>của</a:t>
            </a:r>
            <a:r>
              <a:rPr lang="en-US" sz="2800" dirty="0">
                <a:latin typeface="Arial" panose="020B0604020202020204" pitchFamily="34" charset="0"/>
              </a:rPr>
              <a:t> </a:t>
            </a:r>
            <a:r>
              <a:rPr lang="en-US" sz="2800" dirty="0" err="1">
                <a:latin typeface="Arial" panose="020B0604020202020204" pitchFamily="34" charset="0"/>
              </a:rPr>
              <a:t>bạn</a:t>
            </a:r>
            <a:endParaRPr lang="en-US" sz="1800" kern="1200" dirty="0">
              <a:latin typeface="Times New Roman" panose="02020603050405020304" pitchFamily="18" charset="0"/>
            </a:endParaRPr>
          </a:p>
        </p:txBody>
      </p:sp>
      <p:pic>
        <p:nvPicPr>
          <p:cNvPr id="23" name="Picture 4" descr="Free Blog Comment Icon of Colored Outline style - Available in SVG, PNG,  EPS, AI &amp;amp; Icon fo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156" y="2806894"/>
            <a:ext cx="1283132" cy="12831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1" t="15034" r="6622" b="37267"/>
          <a:stretch/>
        </p:blipFill>
        <p:spPr>
          <a:xfrm>
            <a:off x="1076629" y="4090026"/>
            <a:ext cx="2374847" cy="1396321"/>
          </a:xfrm>
          <a:prstGeom prst="rect">
            <a:avLst/>
          </a:prstGeom>
        </p:spPr>
      </p:pic>
      <p:pic>
        <p:nvPicPr>
          <p:cNvPr id="2" name="Picture 1"/>
          <p:cNvPicPr>
            <a:picLocks noChangeAspect="1"/>
          </p:cNvPicPr>
          <p:nvPr/>
        </p:nvPicPr>
        <p:blipFill>
          <a:blip r:embed="rId5"/>
          <a:stretch>
            <a:fillRect/>
          </a:stretch>
        </p:blipFill>
        <p:spPr>
          <a:xfrm>
            <a:off x="3054780" y="225280"/>
            <a:ext cx="6096528" cy="1109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300" fill="hold"/>
                                        <p:tgtEl>
                                          <p:spTgt spid="18"/>
                                        </p:tgtEl>
                                        <p:attrNameLst>
                                          <p:attrName>ppt_w</p:attrName>
                                        </p:attrNameLst>
                                      </p:cBhvr>
                                      <p:tavLst>
                                        <p:tav tm="0">
                                          <p:val>
                                            <p:fltVal val="0"/>
                                          </p:val>
                                        </p:tav>
                                        <p:tav tm="100000">
                                          <p:val>
                                            <p:strVal val="#ppt_w"/>
                                          </p:val>
                                        </p:tav>
                                      </p:tavLst>
                                    </p:anim>
                                    <p:anim calcmode="lin" valueType="num">
                                      <p:cBhvr>
                                        <p:cTn id="13" dur="300" fill="hold"/>
                                        <p:tgtEl>
                                          <p:spTgt spid="18"/>
                                        </p:tgtEl>
                                        <p:attrNameLst>
                                          <p:attrName>ppt_h</p:attrName>
                                        </p:attrNameLst>
                                      </p:cBhvr>
                                      <p:tavLst>
                                        <p:tav tm="0">
                                          <p:val>
                                            <p:fltVal val="0"/>
                                          </p:val>
                                        </p:tav>
                                        <p:tav tm="100000">
                                          <p:val>
                                            <p:strVal val="#ppt_h"/>
                                          </p:val>
                                        </p:tav>
                                      </p:tavLst>
                                    </p:anim>
                                    <p:anim calcmode="lin" valueType="num">
                                      <p:cBhvr>
                                        <p:cTn id="14" dur="300" fill="hold"/>
                                        <p:tgtEl>
                                          <p:spTgt spid="18"/>
                                        </p:tgtEl>
                                        <p:attrNameLst>
                                          <p:attrName>style.rotation</p:attrName>
                                        </p:attrNameLst>
                                      </p:cBhvr>
                                      <p:tavLst>
                                        <p:tav tm="0">
                                          <p:val>
                                            <p:fltVal val="90"/>
                                          </p:val>
                                        </p:tav>
                                        <p:tav tm="100000">
                                          <p:val>
                                            <p:fltVal val="0"/>
                                          </p:val>
                                        </p:tav>
                                      </p:tavLst>
                                    </p:anim>
                                    <p:animEffect transition="in" filter="fade">
                                      <p:cBhvr>
                                        <p:cTn id="15" dur="300"/>
                                        <p:tgtEl>
                                          <p:spTgt spid="18"/>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300" fill="hold"/>
                                        <p:tgtEl>
                                          <p:spTgt spid="19"/>
                                        </p:tgtEl>
                                        <p:attrNameLst>
                                          <p:attrName>ppt_w</p:attrName>
                                        </p:attrNameLst>
                                      </p:cBhvr>
                                      <p:tavLst>
                                        <p:tav tm="0">
                                          <p:val>
                                            <p:fltVal val="0"/>
                                          </p:val>
                                        </p:tav>
                                        <p:tav tm="100000">
                                          <p:val>
                                            <p:strVal val="#ppt_w"/>
                                          </p:val>
                                        </p:tav>
                                      </p:tavLst>
                                    </p:anim>
                                    <p:anim calcmode="lin" valueType="num">
                                      <p:cBhvr>
                                        <p:cTn id="20" dur="300" fill="hold"/>
                                        <p:tgtEl>
                                          <p:spTgt spid="19"/>
                                        </p:tgtEl>
                                        <p:attrNameLst>
                                          <p:attrName>ppt_h</p:attrName>
                                        </p:attrNameLst>
                                      </p:cBhvr>
                                      <p:tavLst>
                                        <p:tav tm="0">
                                          <p:val>
                                            <p:fltVal val="0"/>
                                          </p:val>
                                        </p:tav>
                                        <p:tav tm="100000">
                                          <p:val>
                                            <p:strVal val="#ppt_h"/>
                                          </p:val>
                                        </p:tav>
                                      </p:tavLst>
                                    </p:anim>
                                    <p:anim calcmode="lin" valueType="num">
                                      <p:cBhvr>
                                        <p:cTn id="21" dur="300" fill="hold"/>
                                        <p:tgtEl>
                                          <p:spTgt spid="19"/>
                                        </p:tgtEl>
                                        <p:attrNameLst>
                                          <p:attrName>style.rotation</p:attrName>
                                        </p:attrNameLst>
                                      </p:cBhvr>
                                      <p:tavLst>
                                        <p:tav tm="0">
                                          <p:val>
                                            <p:fltVal val="90"/>
                                          </p:val>
                                        </p:tav>
                                        <p:tav tm="100000">
                                          <p:val>
                                            <p:fltVal val="0"/>
                                          </p:val>
                                        </p:tav>
                                      </p:tavLst>
                                    </p:anim>
                                    <p:animEffect transition="in" filter="fade">
                                      <p:cBhvr>
                                        <p:cTn id="22" dur="300"/>
                                        <p:tgtEl>
                                          <p:spTgt spid="19"/>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0-#ppt_h/2"/>
                                          </p:val>
                                        </p:tav>
                                        <p:tav tm="100000">
                                          <p:val>
                                            <p:strVal val="#ppt_y"/>
                                          </p:val>
                                        </p:tav>
                                      </p:tavLst>
                                    </p:anim>
                                  </p:childTnLst>
                                </p:cTn>
                              </p:par>
                              <p:par>
                                <p:cTn id="28" presetID="2" presetClass="entr" presetSubtype="8" fill="hold" grpId="0" nodeType="withEffect">
                                  <p:stCondLst>
                                    <p:cond delay="4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4"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4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autoUpdateAnimBg="0"/>
      <p:bldP spid="19" grpId="0" autoUpdateAnimBg="0"/>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1"/>
        <p:cNvGrpSpPr/>
        <p:nvPr/>
      </p:nvGrpSpPr>
      <p:grpSpPr>
        <a:xfrm>
          <a:off x="0" y="0"/>
          <a:ext cx="0" cy="0"/>
          <a:chOff x="0" y="0"/>
          <a:chExt cx="0" cy="0"/>
        </a:xfrm>
      </p:grpSpPr>
      <p:grpSp>
        <p:nvGrpSpPr>
          <p:cNvPr id="2982" name="Google Shape;2982;p56"/>
          <p:cNvGrpSpPr/>
          <p:nvPr/>
        </p:nvGrpSpPr>
        <p:grpSpPr>
          <a:xfrm rot="10800000">
            <a:off x="1521511" y="-451539"/>
            <a:ext cx="9385672" cy="6386433"/>
            <a:chOff x="1425453" y="767528"/>
            <a:chExt cx="5715536" cy="3888792"/>
          </a:xfrm>
        </p:grpSpPr>
        <p:sp>
          <p:nvSpPr>
            <p:cNvPr id="2983" name="Google Shape;2983;p56"/>
            <p:cNvSpPr/>
            <p:nvPr/>
          </p:nvSpPr>
          <p:spPr>
            <a:xfrm rot="1180656">
              <a:off x="2323012" y="767528"/>
              <a:ext cx="4817977" cy="2442074"/>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984" name="Google Shape;2984;p56"/>
            <p:cNvSpPr/>
            <p:nvPr/>
          </p:nvSpPr>
          <p:spPr>
            <a:xfrm rot="12080169">
              <a:off x="1425453" y="2218705"/>
              <a:ext cx="4828976" cy="2437615"/>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985" name="Google Shape;2985;p56"/>
            <p:cNvSpPr/>
            <p:nvPr/>
          </p:nvSpPr>
          <p:spPr>
            <a:xfrm rot="532267">
              <a:off x="1728899" y="847427"/>
              <a:ext cx="5071634" cy="294773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sp>
        <p:nvSpPr>
          <p:cNvPr id="11" name="Google Shape;304;p20"/>
          <p:cNvSpPr txBox="1">
            <a:spLocks/>
          </p:cNvSpPr>
          <p:nvPr/>
        </p:nvSpPr>
        <p:spPr>
          <a:xfrm>
            <a:off x="2950361" y="1324410"/>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r>
              <a:rPr lang="en-US" sz="3200" dirty="0" err="1">
                <a:latin typeface="+mn-lt"/>
              </a:rPr>
              <a:t>Thứ</a:t>
            </a:r>
            <a:r>
              <a:rPr lang="en-US" sz="3200" dirty="0">
                <a:latin typeface="+mn-lt"/>
              </a:rPr>
              <a:t> … </a:t>
            </a:r>
            <a:r>
              <a:rPr lang="en-US" sz="3200" dirty="0" err="1">
                <a:latin typeface="+mn-lt"/>
              </a:rPr>
              <a:t>ngày</a:t>
            </a:r>
            <a:r>
              <a:rPr lang="en-US" sz="3200" dirty="0">
                <a:latin typeface="+mn-lt"/>
              </a:rPr>
              <a:t> … </a:t>
            </a:r>
            <a:r>
              <a:rPr lang="en-US" sz="3200" dirty="0" err="1">
                <a:latin typeface="+mn-lt"/>
              </a:rPr>
              <a:t>tháng</a:t>
            </a:r>
            <a:r>
              <a:rPr lang="en-US" sz="3200" dirty="0">
                <a:latin typeface="+mn-lt"/>
              </a:rPr>
              <a:t> … </a:t>
            </a:r>
            <a:r>
              <a:rPr lang="en-US" sz="3200" dirty="0" err="1">
                <a:latin typeface="+mn-lt"/>
              </a:rPr>
              <a:t>năm</a:t>
            </a:r>
            <a:endParaRPr lang="en-US" sz="3200" dirty="0">
              <a:latin typeface="+mn-lt"/>
            </a:endParaRPr>
          </a:p>
        </p:txBody>
      </p:sp>
      <p:pic>
        <p:nvPicPr>
          <p:cNvPr id="2" name="Picture 1"/>
          <p:cNvPicPr>
            <a:picLocks noChangeAspect="1"/>
          </p:cNvPicPr>
          <p:nvPr/>
        </p:nvPicPr>
        <p:blipFill>
          <a:blip r:embed="rId3"/>
          <a:stretch>
            <a:fillRect/>
          </a:stretch>
        </p:blipFill>
        <p:spPr>
          <a:xfrm>
            <a:off x="4199948" y="2283488"/>
            <a:ext cx="3920068" cy="993734"/>
          </a:xfrm>
          <a:prstGeom prst="rect">
            <a:avLst/>
          </a:prstGeom>
        </p:spPr>
      </p:pic>
      <p:pic>
        <p:nvPicPr>
          <p:cNvPr id="3" name="Picture 2"/>
          <p:cNvPicPr>
            <a:picLocks noChangeAspect="1"/>
          </p:cNvPicPr>
          <p:nvPr/>
        </p:nvPicPr>
        <p:blipFill>
          <a:blip r:embed="rId4"/>
          <a:stretch>
            <a:fillRect/>
          </a:stretch>
        </p:blipFill>
        <p:spPr>
          <a:xfrm>
            <a:off x="1340077" y="3190183"/>
            <a:ext cx="9809314" cy="2170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5"/>
        <p:cNvGrpSpPr/>
        <p:nvPr/>
      </p:nvGrpSpPr>
      <p:grpSpPr>
        <a:xfrm>
          <a:off x="0" y="0"/>
          <a:ext cx="0" cy="0"/>
          <a:chOff x="0" y="0"/>
          <a:chExt cx="0" cy="0"/>
        </a:xfrm>
      </p:grpSpPr>
      <p:sp>
        <p:nvSpPr>
          <p:cNvPr id="3266" name="Google Shape;3266;p72"/>
          <p:cNvSpPr txBox="1">
            <a:spLocks noGrp="1"/>
          </p:cNvSpPr>
          <p:nvPr>
            <p:ph type="title"/>
          </p:nvPr>
        </p:nvSpPr>
        <p:spPr>
          <a:xfrm>
            <a:off x="415600" y="593367"/>
            <a:ext cx="11360800" cy="763600"/>
          </a:xfrm>
          <a:prstGeom prst="rect">
            <a:avLst/>
          </a:prstGeom>
        </p:spPr>
        <p:txBody>
          <a:bodyPr spcFirstLastPara="1" wrap="square" lIns="121900" tIns="121900" rIns="121900" bIns="121900" anchor="ctr" anchorCtr="0">
            <a:noAutofit/>
          </a:bodyPr>
          <a:lstStyle/>
          <a:p>
            <a:r>
              <a:rPr lang="en"/>
              <a:t>ALTERNATIVE RESOURCES</a:t>
            </a:r>
            <a:endParaRPr/>
          </a:p>
        </p:txBody>
      </p:sp>
      <p:grpSp>
        <p:nvGrpSpPr>
          <p:cNvPr id="3267" name="Google Shape;3267;p72"/>
          <p:cNvGrpSpPr/>
          <p:nvPr/>
        </p:nvGrpSpPr>
        <p:grpSpPr>
          <a:xfrm>
            <a:off x="6704417" y="4200901"/>
            <a:ext cx="1057600" cy="1039233"/>
            <a:chOff x="5028313" y="3150675"/>
            <a:chExt cx="793200" cy="779425"/>
          </a:xfrm>
        </p:grpSpPr>
        <p:sp>
          <p:nvSpPr>
            <p:cNvPr id="3268" name="Google Shape;3268;p72"/>
            <p:cNvSpPr/>
            <p:nvPr/>
          </p:nvSpPr>
          <p:spPr>
            <a:xfrm>
              <a:off x="5028313" y="3150675"/>
              <a:ext cx="793200" cy="779425"/>
            </a:xfrm>
            <a:custGeom>
              <a:avLst/>
              <a:gdLst/>
              <a:ahLst/>
              <a:cxnLst/>
              <a:rect l="l" t="t" r="r" b="b"/>
              <a:pathLst>
                <a:path w="31728" h="31177" extrusionOk="0">
                  <a:moveTo>
                    <a:pt x="23267" y="27496"/>
                  </a:moveTo>
                  <a:cubicBezTo>
                    <a:pt x="21152" y="31177"/>
                    <a:pt x="9519" y="25889"/>
                    <a:pt x="4781" y="21659"/>
                  </a:cubicBezTo>
                  <a:cubicBezTo>
                    <a:pt x="1" y="17428"/>
                    <a:pt x="3173" y="13748"/>
                    <a:pt x="4781" y="12691"/>
                  </a:cubicBezTo>
                  <a:cubicBezTo>
                    <a:pt x="2666" y="8461"/>
                    <a:pt x="7403" y="5288"/>
                    <a:pt x="9519" y="5288"/>
                  </a:cubicBezTo>
                  <a:cubicBezTo>
                    <a:pt x="10068" y="1058"/>
                    <a:pt x="15356" y="0"/>
                    <a:pt x="22209" y="6345"/>
                  </a:cubicBezTo>
                  <a:cubicBezTo>
                    <a:pt x="29612" y="12691"/>
                    <a:pt x="31727" y="19036"/>
                    <a:pt x="28554" y="20094"/>
                  </a:cubicBezTo>
                  <a:cubicBezTo>
                    <a:pt x="30162" y="23266"/>
                    <a:pt x="25932" y="27496"/>
                    <a:pt x="23267" y="27496"/>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3269" name="Google Shape;3269;p72"/>
            <p:cNvSpPr/>
            <p:nvPr/>
          </p:nvSpPr>
          <p:spPr>
            <a:xfrm>
              <a:off x="5200688" y="3348425"/>
              <a:ext cx="197800" cy="251725"/>
            </a:xfrm>
            <a:custGeom>
              <a:avLst/>
              <a:gdLst/>
              <a:ahLst/>
              <a:cxnLst/>
              <a:rect l="l" t="t" r="r" b="b"/>
              <a:pathLst>
                <a:path w="7912" h="10069" extrusionOk="0">
                  <a:moveTo>
                    <a:pt x="1566" y="10068"/>
                  </a:moveTo>
                  <a:cubicBezTo>
                    <a:pt x="1" y="7403"/>
                    <a:pt x="1058" y="1"/>
                    <a:pt x="7911" y="1608"/>
                  </a:cubicBezTo>
                  <a:cubicBezTo>
                    <a:pt x="3173" y="2666"/>
                    <a:pt x="1058" y="9011"/>
                    <a:pt x="1566" y="10068"/>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270" name="Google Shape;3270;p72"/>
            <p:cNvSpPr/>
            <p:nvPr/>
          </p:nvSpPr>
          <p:spPr>
            <a:xfrm>
              <a:off x="5054763" y="3374875"/>
              <a:ext cx="290850" cy="119525"/>
            </a:xfrm>
            <a:custGeom>
              <a:avLst/>
              <a:gdLst/>
              <a:ahLst/>
              <a:cxnLst/>
              <a:rect l="l" t="t" r="r" b="b"/>
              <a:pathLst>
                <a:path w="11634" h="4781" extrusionOk="0">
                  <a:moveTo>
                    <a:pt x="550" y="4230"/>
                  </a:moveTo>
                  <a:cubicBezTo>
                    <a:pt x="0" y="3173"/>
                    <a:pt x="550" y="1058"/>
                    <a:pt x="1608" y="1058"/>
                  </a:cubicBezTo>
                  <a:cubicBezTo>
                    <a:pt x="3173" y="1608"/>
                    <a:pt x="6895" y="1608"/>
                    <a:pt x="7403" y="1608"/>
                  </a:cubicBezTo>
                  <a:cubicBezTo>
                    <a:pt x="8461" y="2115"/>
                    <a:pt x="9518" y="0"/>
                    <a:pt x="10576" y="550"/>
                  </a:cubicBezTo>
                  <a:cubicBezTo>
                    <a:pt x="11633" y="1058"/>
                    <a:pt x="10068" y="2665"/>
                    <a:pt x="9010" y="3723"/>
                  </a:cubicBezTo>
                  <a:cubicBezTo>
                    <a:pt x="7953" y="4780"/>
                    <a:pt x="6895" y="3173"/>
                    <a:pt x="4780" y="3173"/>
                  </a:cubicBezTo>
                  <a:cubicBezTo>
                    <a:pt x="2665" y="3173"/>
                    <a:pt x="550" y="4780"/>
                    <a:pt x="550" y="423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271" name="Google Shape;3271;p72"/>
            <p:cNvSpPr/>
            <p:nvPr/>
          </p:nvSpPr>
          <p:spPr>
            <a:xfrm>
              <a:off x="5306463" y="3626550"/>
              <a:ext cx="317275" cy="197800"/>
            </a:xfrm>
            <a:custGeom>
              <a:avLst/>
              <a:gdLst/>
              <a:ahLst/>
              <a:cxnLst/>
              <a:rect l="l" t="t" r="r" b="b"/>
              <a:pathLst>
                <a:path w="12691" h="7912" extrusionOk="0">
                  <a:moveTo>
                    <a:pt x="12691" y="7911"/>
                  </a:moveTo>
                  <a:cubicBezTo>
                    <a:pt x="11083" y="7911"/>
                    <a:pt x="4230" y="3681"/>
                    <a:pt x="2115" y="2116"/>
                  </a:cubicBezTo>
                  <a:cubicBezTo>
                    <a:pt x="0" y="1"/>
                    <a:pt x="5288" y="7911"/>
                    <a:pt x="12691" y="791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272" name="Google Shape;3272;p72"/>
            <p:cNvSpPr/>
            <p:nvPr/>
          </p:nvSpPr>
          <p:spPr>
            <a:xfrm>
              <a:off x="5412213" y="3415050"/>
              <a:ext cx="329975" cy="237975"/>
            </a:xfrm>
            <a:custGeom>
              <a:avLst/>
              <a:gdLst/>
              <a:ahLst/>
              <a:cxnLst/>
              <a:rect l="l" t="t" r="r" b="b"/>
              <a:pathLst>
                <a:path w="13199" h="9519" extrusionOk="0">
                  <a:moveTo>
                    <a:pt x="13198" y="9519"/>
                  </a:moveTo>
                  <a:cubicBezTo>
                    <a:pt x="12141" y="7911"/>
                    <a:pt x="6346" y="2116"/>
                    <a:pt x="3173" y="1058"/>
                  </a:cubicBezTo>
                  <a:cubicBezTo>
                    <a:pt x="0" y="1"/>
                    <a:pt x="10026" y="1566"/>
                    <a:pt x="13198" y="9519"/>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nvGrpSpPr>
          <p:cNvPr id="3273" name="Google Shape;3273;p72"/>
          <p:cNvGrpSpPr/>
          <p:nvPr/>
        </p:nvGrpSpPr>
        <p:grpSpPr>
          <a:xfrm rot="4203334">
            <a:off x="8024143" y="3381678"/>
            <a:ext cx="1215469" cy="1567993"/>
            <a:chOff x="6337563" y="2357500"/>
            <a:chExt cx="911625" cy="1176025"/>
          </a:xfrm>
        </p:grpSpPr>
        <p:sp>
          <p:nvSpPr>
            <p:cNvPr id="3274" name="Google Shape;3274;p72"/>
            <p:cNvSpPr/>
            <p:nvPr/>
          </p:nvSpPr>
          <p:spPr>
            <a:xfrm>
              <a:off x="6337563" y="2357500"/>
              <a:ext cx="911625" cy="1176025"/>
            </a:xfrm>
            <a:custGeom>
              <a:avLst/>
              <a:gdLst/>
              <a:ahLst/>
              <a:cxnLst/>
              <a:rect l="l" t="t" r="r" b="b"/>
              <a:pathLst>
                <a:path w="36465" h="47041" extrusionOk="0">
                  <a:moveTo>
                    <a:pt x="22717" y="25890"/>
                  </a:moveTo>
                  <a:cubicBezTo>
                    <a:pt x="24832" y="22717"/>
                    <a:pt x="36465" y="11084"/>
                    <a:pt x="32235" y="6346"/>
                  </a:cubicBezTo>
                  <a:cubicBezTo>
                    <a:pt x="25889" y="1"/>
                    <a:pt x="17429" y="11634"/>
                    <a:pt x="12691" y="17429"/>
                  </a:cubicBezTo>
                  <a:cubicBezTo>
                    <a:pt x="7911" y="24324"/>
                    <a:pt x="0" y="39638"/>
                    <a:pt x="6853" y="42810"/>
                  </a:cubicBezTo>
                  <a:cubicBezTo>
                    <a:pt x="14806" y="47040"/>
                    <a:pt x="19036" y="32235"/>
                    <a:pt x="22717" y="2589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275" name="Google Shape;3275;p72"/>
            <p:cNvSpPr/>
            <p:nvPr/>
          </p:nvSpPr>
          <p:spPr>
            <a:xfrm>
              <a:off x="6535313" y="3189800"/>
              <a:ext cx="237975" cy="237975"/>
            </a:xfrm>
            <a:custGeom>
              <a:avLst/>
              <a:gdLst/>
              <a:ahLst/>
              <a:cxnLst/>
              <a:rect l="l" t="t" r="r" b="b"/>
              <a:pathLst>
                <a:path w="9519" h="9519" extrusionOk="0">
                  <a:moveTo>
                    <a:pt x="2116" y="9011"/>
                  </a:moveTo>
                  <a:cubicBezTo>
                    <a:pt x="3174" y="8461"/>
                    <a:pt x="5839" y="7403"/>
                    <a:pt x="7404" y="3723"/>
                  </a:cubicBezTo>
                  <a:cubicBezTo>
                    <a:pt x="9519" y="0"/>
                    <a:pt x="6896" y="550"/>
                    <a:pt x="5839" y="2665"/>
                  </a:cubicBezTo>
                  <a:cubicBezTo>
                    <a:pt x="5289" y="4231"/>
                    <a:pt x="3174" y="7403"/>
                    <a:pt x="1608" y="7953"/>
                  </a:cubicBezTo>
                  <a:cubicBezTo>
                    <a:pt x="1" y="8461"/>
                    <a:pt x="1059" y="9518"/>
                    <a:pt x="2116" y="901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76" name="Google Shape;3276;p72"/>
            <p:cNvSpPr/>
            <p:nvPr/>
          </p:nvSpPr>
          <p:spPr>
            <a:xfrm>
              <a:off x="6892788" y="2542575"/>
              <a:ext cx="237950" cy="356425"/>
            </a:xfrm>
            <a:custGeom>
              <a:avLst/>
              <a:gdLst/>
              <a:ahLst/>
              <a:cxnLst/>
              <a:rect l="l" t="t" r="r" b="b"/>
              <a:pathLst>
                <a:path w="9518" h="14257" extrusionOk="0">
                  <a:moveTo>
                    <a:pt x="9518" y="2116"/>
                  </a:moveTo>
                  <a:cubicBezTo>
                    <a:pt x="8968" y="4231"/>
                    <a:pt x="3680" y="12141"/>
                    <a:pt x="1565" y="13199"/>
                  </a:cubicBezTo>
                  <a:cubicBezTo>
                    <a:pt x="0" y="14256"/>
                    <a:pt x="0" y="13199"/>
                    <a:pt x="1058" y="12141"/>
                  </a:cubicBezTo>
                  <a:cubicBezTo>
                    <a:pt x="2623" y="11084"/>
                    <a:pt x="8460" y="3681"/>
                    <a:pt x="8968" y="1566"/>
                  </a:cubicBezTo>
                  <a:cubicBezTo>
                    <a:pt x="9518" y="508"/>
                    <a:pt x="9518" y="1"/>
                    <a:pt x="9518" y="2116"/>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77" name="Google Shape;3277;p72"/>
            <p:cNvSpPr/>
            <p:nvPr/>
          </p:nvSpPr>
          <p:spPr>
            <a:xfrm>
              <a:off x="6746838" y="2489700"/>
              <a:ext cx="317275" cy="277100"/>
            </a:xfrm>
            <a:custGeom>
              <a:avLst/>
              <a:gdLst/>
              <a:ahLst/>
              <a:cxnLst/>
              <a:rect l="l" t="t" r="r" b="b"/>
              <a:pathLst>
                <a:path w="12691" h="11084" extrusionOk="0">
                  <a:moveTo>
                    <a:pt x="11126" y="508"/>
                  </a:moveTo>
                  <a:cubicBezTo>
                    <a:pt x="8461" y="1058"/>
                    <a:pt x="1608" y="6854"/>
                    <a:pt x="550" y="9519"/>
                  </a:cubicBezTo>
                  <a:cubicBezTo>
                    <a:pt x="0" y="11084"/>
                    <a:pt x="550" y="11084"/>
                    <a:pt x="1608" y="9519"/>
                  </a:cubicBezTo>
                  <a:cubicBezTo>
                    <a:pt x="2665" y="7911"/>
                    <a:pt x="9518" y="2116"/>
                    <a:pt x="11126" y="1058"/>
                  </a:cubicBezTo>
                  <a:cubicBezTo>
                    <a:pt x="12691" y="508"/>
                    <a:pt x="12691" y="1"/>
                    <a:pt x="11126" y="50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78" name="Google Shape;3278;p72"/>
            <p:cNvSpPr/>
            <p:nvPr/>
          </p:nvSpPr>
          <p:spPr>
            <a:xfrm>
              <a:off x="6813463" y="2528825"/>
              <a:ext cx="290850" cy="317300"/>
            </a:xfrm>
            <a:custGeom>
              <a:avLst/>
              <a:gdLst/>
              <a:ahLst/>
              <a:cxnLst/>
              <a:rect l="l" t="t" r="r" b="b"/>
              <a:pathLst>
                <a:path w="11634" h="12692" extrusionOk="0">
                  <a:moveTo>
                    <a:pt x="10026" y="551"/>
                  </a:moveTo>
                  <a:cubicBezTo>
                    <a:pt x="7911" y="1608"/>
                    <a:pt x="1566" y="8461"/>
                    <a:pt x="508" y="11126"/>
                  </a:cubicBezTo>
                  <a:cubicBezTo>
                    <a:pt x="0" y="12691"/>
                    <a:pt x="508" y="12184"/>
                    <a:pt x="1566" y="11126"/>
                  </a:cubicBezTo>
                  <a:cubicBezTo>
                    <a:pt x="3173" y="10069"/>
                    <a:pt x="8968" y="2666"/>
                    <a:pt x="10026" y="1608"/>
                  </a:cubicBezTo>
                  <a:cubicBezTo>
                    <a:pt x="11083" y="1"/>
                    <a:pt x="11633" y="1"/>
                    <a:pt x="10026" y="55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79" name="Google Shape;3279;p72"/>
            <p:cNvSpPr/>
            <p:nvPr/>
          </p:nvSpPr>
          <p:spPr>
            <a:xfrm>
              <a:off x="6496188" y="3203550"/>
              <a:ext cx="26475" cy="26450"/>
            </a:xfrm>
            <a:custGeom>
              <a:avLst/>
              <a:gdLst/>
              <a:ahLst/>
              <a:cxnLst/>
              <a:rect l="l" t="t" r="r" b="b"/>
              <a:pathLst>
                <a:path w="1059" h="1058" extrusionOk="0">
                  <a:moveTo>
                    <a:pt x="1058" y="508"/>
                  </a:moveTo>
                  <a:lnTo>
                    <a:pt x="1058" y="0"/>
                  </a:lnTo>
                  <a:lnTo>
                    <a:pt x="1" y="0"/>
                  </a:lnTo>
                  <a:cubicBezTo>
                    <a:pt x="1" y="508"/>
                    <a:pt x="1" y="1058"/>
                    <a:pt x="508" y="1058"/>
                  </a:cubicBezTo>
                  <a:cubicBezTo>
                    <a:pt x="508" y="1058"/>
                    <a:pt x="1058" y="1058"/>
                    <a:pt x="1058" y="50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0" name="Google Shape;3280;p72"/>
            <p:cNvSpPr/>
            <p:nvPr/>
          </p:nvSpPr>
          <p:spPr>
            <a:xfrm>
              <a:off x="6588213" y="3044925"/>
              <a:ext cx="40200" cy="39150"/>
            </a:xfrm>
            <a:custGeom>
              <a:avLst/>
              <a:gdLst/>
              <a:ahLst/>
              <a:cxnLst/>
              <a:rect l="l" t="t" r="r" b="b"/>
              <a:pathLst>
                <a:path w="1608" h="1566" extrusionOk="0">
                  <a:moveTo>
                    <a:pt x="1058" y="1058"/>
                  </a:moveTo>
                  <a:cubicBezTo>
                    <a:pt x="1608" y="508"/>
                    <a:pt x="1058" y="508"/>
                    <a:pt x="1058" y="0"/>
                  </a:cubicBezTo>
                  <a:cubicBezTo>
                    <a:pt x="550" y="0"/>
                    <a:pt x="550" y="0"/>
                    <a:pt x="0" y="508"/>
                  </a:cubicBezTo>
                  <a:cubicBezTo>
                    <a:pt x="0" y="508"/>
                    <a:pt x="0" y="1058"/>
                    <a:pt x="550" y="1058"/>
                  </a:cubicBezTo>
                  <a:cubicBezTo>
                    <a:pt x="550" y="1565"/>
                    <a:pt x="1058" y="1058"/>
                    <a:pt x="1058" y="105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1" name="Google Shape;3281;p72"/>
            <p:cNvSpPr/>
            <p:nvPr/>
          </p:nvSpPr>
          <p:spPr>
            <a:xfrm>
              <a:off x="6522638" y="3084050"/>
              <a:ext cx="26450" cy="40200"/>
            </a:xfrm>
            <a:custGeom>
              <a:avLst/>
              <a:gdLst/>
              <a:ahLst/>
              <a:cxnLst/>
              <a:rect l="l" t="t" r="r" b="b"/>
              <a:pathLst>
                <a:path w="1058" h="1608" extrusionOk="0">
                  <a:moveTo>
                    <a:pt x="1058" y="1058"/>
                  </a:moveTo>
                  <a:cubicBezTo>
                    <a:pt x="1058" y="550"/>
                    <a:pt x="1058" y="550"/>
                    <a:pt x="508" y="0"/>
                  </a:cubicBezTo>
                  <a:cubicBezTo>
                    <a:pt x="508" y="0"/>
                    <a:pt x="0" y="0"/>
                    <a:pt x="0" y="550"/>
                  </a:cubicBezTo>
                  <a:lnTo>
                    <a:pt x="0" y="1058"/>
                  </a:lnTo>
                  <a:cubicBezTo>
                    <a:pt x="508" y="1608"/>
                    <a:pt x="508" y="1058"/>
                    <a:pt x="1058" y="105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2" name="Google Shape;3282;p72"/>
            <p:cNvSpPr/>
            <p:nvPr/>
          </p:nvSpPr>
          <p:spPr>
            <a:xfrm>
              <a:off x="6667513" y="3071350"/>
              <a:ext cx="26475" cy="26475"/>
            </a:xfrm>
            <a:custGeom>
              <a:avLst/>
              <a:gdLst/>
              <a:ahLst/>
              <a:cxnLst/>
              <a:rect l="l" t="t" r="r" b="b"/>
              <a:pathLst>
                <a:path w="1059" h="1059" extrusionOk="0">
                  <a:moveTo>
                    <a:pt x="1058" y="1058"/>
                  </a:moveTo>
                  <a:lnTo>
                    <a:pt x="1058" y="1"/>
                  </a:lnTo>
                  <a:cubicBezTo>
                    <a:pt x="551" y="1"/>
                    <a:pt x="1" y="1"/>
                    <a:pt x="1" y="508"/>
                  </a:cubicBezTo>
                  <a:cubicBezTo>
                    <a:pt x="1" y="508"/>
                    <a:pt x="1" y="1058"/>
                    <a:pt x="551" y="105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3" name="Google Shape;3283;p72"/>
            <p:cNvSpPr/>
            <p:nvPr/>
          </p:nvSpPr>
          <p:spPr>
            <a:xfrm>
              <a:off x="6628388" y="2951850"/>
              <a:ext cx="39150" cy="40200"/>
            </a:xfrm>
            <a:custGeom>
              <a:avLst/>
              <a:gdLst/>
              <a:ahLst/>
              <a:cxnLst/>
              <a:rect l="l" t="t" r="r" b="b"/>
              <a:pathLst>
                <a:path w="1566" h="1608" extrusionOk="0">
                  <a:moveTo>
                    <a:pt x="1058" y="1058"/>
                  </a:moveTo>
                  <a:cubicBezTo>
                    <a:pt x="1566" y="1058"/>
                    <a:pt x="1058" y="550"/>
                    <a:pt x="1058" y="550"/>
                  </a:cubicBezTo>
                  <a:cubicBezTo>
                    <a:pt x="508" y="0"/>
                    <a:pt x="508" y="550"/>
                    <a:pt x="1" y="550"/>
                  </a:cubicBezTo>
                  <a:cubicBezTo>
                    <a:pt x="1" y="1058"/>
                    <a:pt x="1" y="1058"/>
                    <a:pt x="508" y="1608"/>
                  </a:cubicBezTo>
                  <a:cubicBezTo>
                    <a:pt x="508" y="1608"/>
                    <a:pt x="1058" y="1608"/>
                    <a:pt x="1058" y="105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4" name="Google Shape;3284;p72"/>
            <p:cNvSpPr/>
            <p:nvPr/>
          </p:nvSpPr>
          <p:spPr>
            <a:xfrm>
              <a:off x="6707713" y="2978300"/>
              <a:ext cx="26450" cy="26450"/>
            </a:xfrm>
            <a:custGeom>
              <a:avLst/>
              <a:gdLst/>
              <a:ahLst/>
              <a:cxnLst/>
              <a:rect l="l" t="t" r="r" b="b"/>
              <a:pathLst>
                <a:path w="1058" h="1058" extrusionOk="0">
                  <a:moveTo>
                    <a:pt x="1058" y="550"/>
                  </a:moveTo>
                  <a:cubicBezTo>
                    <a:pt x="1058" y="550"/>
                    <a:pt x="1058" y="0"/>
                    <a:pt x="508" y="0"/>
                  </a:cubicBezTo>
                  <a:lnTo>
                    <a:pt x="0" y="0"/>
                  </a:lnTo>
                  <a:lnTo>
                    <a:pt x="0" y="1058"/>
                  </a:lnTo>
                  <a:cubicBezTo>
                    <a:pt x="508" y="1058"/>
                    <a:pt x="1058" y="1058"/>
                    <a:pt x="1058" y="55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5" name="Google Shape;3285;p72"/>
            <p:cNvSpPr/>
            <p:nvPr/>
          </p:nvSpPr>
          <p:spPr>
            <a:xfrm>
              <a:off x="6641088" y="2872525"/>
              <a:ext cx="26450" cy="40225"/>
            </a:xfrm>
            <a:custGeom>
              <a:avLst/>
              <a:gdLst/>
              <a:ahLst/>
              <a:cxnLst/>
              <a:rect l="l" t="t" r="r" b="b"/>
              <a:pathLst>
                <a:path w="1058" h="1609" extrusionOk="0">
                  <a:moveTo>
                    <a:pt x="1058" y="1058"/>
                  </a:moveTo>
                  <a:lnTo>
                    <a:pt x="1058" y="1"/>
                  </a:lnTo>
                  <a:cubicBezTo>
                    <a:pt x="550" y="1"/>
                    <a:pt x="0" y="1"/>
                    <a:pt x="0" y="551"/>
                  </a:cubicBezTo>
                  <a:cubicBezTo>
                    <a:pt x="0" y="551"/>
                    <a:pt x="0" y="1058"/>
                    <a:pt x="550" y="1058"/>
                  </a:cubicBezTo>
                  <a:cubicBezTo>
                    <a:pt x="550" y="1608"/>
                    <a:pt x="1058" y="1058"/>
                    <a:pt x="1058" y="105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6" name="Google Shape;3286;p72"/>
            <p:cNvSpPr/>
            <p:nvPr/>
          </p:nvSpPr>
          <p:spPr>
            <a:xfrm>
              <a:off x="6707713" y="2846100"/>
              <a:ext cx="26450" cy="26450"/>
            </a:xfrm>
            <a:custGeom>
              <a:avLst/>
              <a:gdLst/>
              <a:ahLst/>
              <a:cxnLst/>
              <a:rect l="l" t="t" r="r" b="b"/>
              <a:pathLst>
                <a:path w="1058" h="1058" extrusionOk="0">
                  <a:moveTo>
                    <a:pt x="1058" y="550"/>
                  </a:moveTo>
                  <a:lnTo>
                    <a:pt x="1058" y="0"/>
                  </a:lnTo>
                  <a:lnTo>
                    <a:pt x="0" y="0"/>
                  </a:lnTo>
                  <a:cubicBezTo>
                    <a:pt x="0" y="550"/>
                    <a:pt x="0" y="1058"/>
                    <a:pt x="508" y="1058"/>
                  </a:cubicBezTo>
                  <a:cubicBezTo>
                    <a:pt x="508" y="1058"/>
                    <a:pt x="1058" y="1058"/>
                    <a:pt x="1058" y="55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7" name="Google Shape;3287;p72"/>
            <p:cNvSpPr/>
            <p:nvPr/>
          </p:nvSpPr>
          <p:spPr>
            <a:xfrm>
              <a:off x="6707713" y="2898975"/>
              <a:ext cx="39150" cy="40200"/>
            </a:xfrm>
            <a:custGeom>
              <a:avLst/>
              <a:gdLst/>
              <a:ahLst/>
              <a:cxnLst/>
              <a:rect l="l" t="t" r="r" b="b"/>
              <a:pathLst>
                <a:path w="1566" h="1608" extrusionOk="0">
                  <a:moveTo>
                    <a:pt x="1565" y="1058"/>
                  </a:moveTo>
                  <a:cubicBezTo>
                    <a:pt x="1565" y="550"/>
                    <a:pt x="1565" y="550"/>
                    <a:pt x="1058" y="0"/>
                  </a:cubicBezTo>
                  <a:cubicBezTo>
                    <a:pt x="1058" y="0"/>
                    <a:pt x="508" y="0"/>
                    <a:pt x="508" y="550"/>
                  </a:cubicBezTo>
                  <a:cubicBezTo>
                    <a:pt x="0" y="550"/>
                    <a:pt x="508" y="1058"/>
                    <a:pt x="508" y="1058"/>
                  </a:cubicBezTo>
                  <a:cubicBezTo>
                    <a:pt x="1058" y="1608"/>
                    <a:pt x="1058" y="1058"/>
                    <a:pt x="1565" y="105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8" name="Google Shape;3288;p72"/>
            <p:cNvSpPr/>
            <p:nvPr/>
          </p:nvSpPr>
          <p:spPr>
            <a:xfrm>
              <a:off x="6760588" y="2793225"/>
              <a:ext cx="26450" cy="40200"/>
            </a:xfrm>
            <a:custGeom>
              <a:avLst/>
              <a:gdLst/>
              <a:ahLst/>
              <a:cxnLst/>
              <a:rect l="l" t="t" r="r" b="b"/>
              <a:pathLst>
                <a:path w="1058" h="1608" extrusionOk="0">
                  <a:moveTo>
                    <a:pt x="1058" y="1058"/>
                  </a:moveTo>
                  <a:lnTo>
                    <a:pt x="1058" y="0"/>
                  </a:lnTo>
                  <a:cubicBezTo>
                    <a:pt x="508" y="0"/>
                    <a:pt x="0" y="0"/>
                    <a:pt x="0" y="550"/>
                  </a:cubicBezTo>
                  <a:cubicBezTo>
                    <a:pt x="0" y="550"/>
                    <a:pt x="0" y="1058"/>
                    <a:pt x="508" y="1058"/>
                  </a:cubicBezTo>
                  <a:cubicBezTo>
                    <a:pt x="508" y="1608"/>
                    <a:pt x="1058" y="1058"/>
                    <a:pt x="1058" y="105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89" name="Google Shape;3289;p72"/>
            <p:cNvSpPr/>
            <p:nvPr/>
          </p:nvSpPr>
          <p:spPr>
            <a:xfrm>
              <a:off x="6826138" y="2701200"/>
              <a:ext cx="40225" cy="39175"/>
            </a:xfrm>
            <a:custGeom>
              <a:avLst/>
              <a:gdLst/>
              <a:ahLst/>
              <a:cxnLst/>
              <a:rect l="l" t="t" r="r" b="b"/>
              <a:pathLst>
                <a:path w="1609" h="1567" extrusionOk="0">
                  <a:moveTo>
                    <a:pt x="1608" y="1059"/>
                  </a:moveTo>
                  <a:cubicBezTo>
                    <a:pt x="1608" y="1059"/>
                    <a:pt x="1608" y="509"/>
                    <a:pt x="1059" y="509"/>
                  </a:cubicBezTo>
                  <a:cubicBezTo>
                    <a:pt x="1059" y="1"/>
                    <a:pt x="551" y="509"/>
                    <a:pt x="551" y="509"/>
                  </a:cubicBezTo>
                  <a:cubicBezTo>
                    <a:pt x="1" y="1059"/>
                    <a:pt x="551" y="1059"/>
                    <a:pt x="551" y="1566"/>
                  </a:cubicBezTo>
                  <a:cubicBezTo>
                    <a:pt x="1059" y="1566"/>
                    <a:pt x="1059" y="1566"/>
                    <a:pt x="1608" y="1059"/>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290" name="Google Shape;3290;p72"/>
            <p:cNvSpPr/>
            <p:nvPr/>
          </p:nvSpPr>
          <p:spPr>
            <a:xfrm>
              <a:off x="6879038" y="2634575"/>
              <a:ext cx="40200" cy="40225"/>
            </a:xfrm>
            <a:custGeom>
              <a:avLst/>
              <a:gdLst/>
              <a:ahLst/>
              <a:cxnLst/>
              <a:rect l="l" t="t" r="r" b="b"/>
              <a:pathLst>
                <a:path w="1608" h="1609" extrusionOk="0">
                  <a:moveTo>
                    <a:pt x="1058" y="1059"/>
                  </a:moveTo>
                  <a:cubicBezTo>
                    <a:pt x="1608" y="1059"/>
                    <a:pt x="1058" y="551"/>
                    <a:pt x="1058" y="551"/>
                  </a:cubicBezTo>
                  <a:cubicBezTo>
                    <a:pt x="550" y="1"/>
                    <a:pt x="550" y="551"/>
                    <a:pt x="0" y="551"/>
                  </a:cubicBezTo>
                  <a:cubicBezTo>
                    <a:pt x="0" y="1059"/>
                    <a:pt x="0" y="1059"/>
                    <a:pt x="550" y="1608"/>
                  </a:cubicBezTo>
                  <a:cubicBezTo>
                    <a:pt x="550" y="1608"/>
                    <a:pt x="1058" y="1608"/>
                    <a:pt x="1058" y="1059"/>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3291" name="Google Shape;3291;p72"/>
          <p:cNvGrpSpPr/>
          <p:nvPr/>
        </p:nvGrpSpPr>
        <p:grpSpPr>
          <a:xfrm>
            <a:off x="8273817" y="1891234"/>
            <a:ext cx="1145000" cy="970133"/>
            <a:chOff x="6205363" y="1418425"/>
            <a:chExt cx="858750" cy="727600"/>
          </a:xfrm>
        </p:grpSpPr>
        <p:sp>
          <p:nvSpPr>
            <p:cNvPr id="3292" name="Google Shape;3292;p72"/>
            <p:cNvSpPr/>
            <p:nvPr/>
          </p:nvSpPr>
          <p:spPr>
            <a:xfrm>
              <a:off x="6205363" y="1682800"/>
              <a:ext cx="370175" cy="278150"/>
            </a:xfrm>
            <a:custGeom>
              <a:avLst/>
              <a:gdLst/>
              <a:ahLst/>
              <a:cxnLst/>
              <a:rect l="l" t="t" r="r" b="b"/>
              <a:pathLst>
                <a:path w="14807" h="11126" extrusionOk="0">
                  <a:moveTo>
                    <a:pt x="2116" y="3173"/>
                  </a:moveTo>
                  <a:cubicBezTo>
                    <a:pt x="2623" y="1608"/>
                    <a:pt x="4231" y="1058"/>
                    <a:pt x="5288" y="1608"/>
                  </a:cubicBezTo>
                  <a:cubicBezTo>
                    <a:pt x="5796" y="1608"/>
                    <a:pt x="5796" y="2116"/>
                    <a:pt x="6346" y="2116"/>
                  </a:cubicBezTo>
                  <a:lnTo>
                    <a:pt x="6346" y="1608"/>
                  </a:lnTo>
                  <a:cubicBezTo>
                    <a:pt x="6854" y="550"/>
                    <a:pt x="8461" y="0"/>
                    <a:pt x="9519" y="550"/>
                  </a:cubicBezTo>
                  <a:cubicBezTo>
                    <a:pt x="10026" y="550"/>
                    <a:pt x="10576" y="1058"/>
                    <a:pt x="11084" y="2116"/>
                  </a:cubicBezTo>
                  <a:cubicBezTo>
                    <a:pt x="11634" y="1608"/>
                    <a:pt x="12141" y="1608"/>
                    <a:pt x="12691" y="2116"/>
                  </a:cubicBezTo>
                  <a:cubicBezTo>
                    <a:pt x="13749" y="2665"/>
                    <a:pt x="14806" y="3723"/>
                    <a:pt x="14257" y="5288"/>
                  </a:cubicBezTo>
                  <a:cubicBezTo>
                    <a:pt x="13749" y="6346"/>
                    <a:pt x="12691" y="6896"/>
                    <a:pt x="11634" y="6896"/>
                  </a:cubicBezTo>
                  <a:cubicBezTo>
                    <a:pt x="11634" y="6896"/>
                    <a:pt x="11634" y="7403"/>
                    <a:pt x="11084" y="7403"/>
                  </a:cubicBezTo>
                  <a:cubicBezTo>
                    <a:pt x="11084" y="8461"/>
                    <a:pt x="9519" y="9011"/>
                    <a:pt x="8461" y="9011"/>
                  </a:cubicBezTo>
                  <a:lnTo>
                    <a:pt x="8461" y="9011"/>
                  </a:lnTo>
                  <a:cubicBezTo>
                    <a:pt x="7911" y="10576"/>
                    <a:pt x="6346" y="11126"/>
                    <a:pt x="5288" y="10576"/>
                  </a:cubicBezTo>
                  <a:cubicBezTo>
                    <a:pt x="4739" y="10576"/>
                    <a:pt x="4231" y="10068"/>
                    <a:pt x="4231" y="9518"/>
                  </a:cubicBezTo>
                  <a:cubicBezTo>
                    <a:pt x="3173" y="10068"/>
                    <a:pt x="2623" y="10068"/>
                    <a:pt x="2116" y="9518"/>
                  </a:cubicBezTo>
                  <a:cubicBezTo>
                    <a:pt x="508" y="9518"/>
                    <a:pt x="1" y="7953"/>
                    <a:pt x="508" y="6346"/>
                  </a:cubicBezTo>
                  <a:cubicBezTo>
                    <a:pt x="508" y="5838"/>
                    <a:pt x="1566" y="5288"/>
                    <a:pt x="2116" y="4781"/>
                  </a:cubicBezTo>
                  <a:close/>
                  <a:moveTo>
                    <a:pt x="7404" y="4781"/>
                  </a:moveTo>
                  <a:lnTo>
                    <a:pt x="6854" y="4781"/>
                  </a:lnTo>
                  <a:lnTo>
                    <a:pt x="6854" y="4781"/>
                  </a:lnTo>
                  <a:lnTo>
                    <a:pt x="6854" y="4781"/>
                  </a:lnTo>
                  <a:close/>
                  <a:moveTo>
                    <a:pt x="6854" y="5838"/>
                  </a:moveTo>
                  <a:lnTo>
                    <a:pt x="6346" y="5838"/>
                  </a:lnTo>
                  <a:lnTo>
                    <a:pt x="6346" y="5838"/>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293" name="Google Shape;3293;p72"/>
            <p:cNvSpPr/>
            <p:nvPr/>
          </p:nvSpPr>
          <p:spPr>
            <a:xfrm>
              <a:off x="6323813" y="1749425"/>
              <a:ext cx="357475" cy="79350"/>
            </a:xfrm>
            <a:custGeom>
              <a:avLst/>
              <a:gdLst/>
              <a:ahLst/>
              <a:cxnLst/>
              <a:rect l="l" t="t" r="r" b="b"/>
              <a:pathLst>
                <a:path w="14299" h="3174" extrusionOk="0">
                  <a:moveTo>
                    <a:pt x="12691" y="2116"/>
                  </a:moveTo>
                  <a:cubicBezTo>
                    <a:pt x="9519" y="508"/>
                    <a:pt x="4231" y="0"/>
                    <a:pt x="1" y="3173"/>
                  </a:cubicBezTo>
                  <a:cubicBezTo>
                    <a:pt x="4231" y="1058"/>
                    <a:pt x="8461" y="1566"/>
                    <a:pt x="11634" y="3173"/>
                  </a:cubicBezTo>
                  <a:cubicBezTo>
                    <a:pt x="12184" y="3173"/>
                    <a:pt x="14299" y="3173"/>
                    <a:pt x="12691" y="2116"/>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3294" name="Google Shape;3294;p72"/>
            <p:cNvSpPr/>
            <p:nvPr/>
          </p:nvSpPr>
          <p:spPr>
            <a:xfrm>
              <a:off x="6839888" y="1920750"/>
              <a:ext cx="224225" cy="172400"/>
            </a:xfrm>
            <a:custGeom>
              <a:avLst/>
              <a:gdLst/>
              <a:ahLst/>
              <a:cxnLst/>
              <a:rect l="l" t="t" r="r" b="b"/>
              <a:pathLst>
                <a:path w="8969" h="6896" extrusionOk="0">
                  <a:moveTo>
                    <a:pt x="8969" y="3723"/>
                  </a:moveTo>
                  <a:cubicBezTo>
                    <a:pt x="5289" y="6895"/>
                    <a:pt x="6346" y="550"/>
                    <a:pt x="1566" y="1608"/>
                  </a:cubicBezTo>
                  <a:cubicBezTo>
                    <a:pt x="1566" y="1608"/>
                    <a:pt x="1" y="1058"/>
                    <a:pt x="1566" y="550"/>
                  </a:cubicBezTo>
                  <a:cubicBezTo>
                    <a:pt x="6346" y="0"/>
                    <a:pt x="5289" y="5288"/>
                    <a:pt x="8969" y="3723"/>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295" name="Google Shape;3295;p72"/>
            <p:cNvSpPr/>
            <p:nvPr/>
          </p:nvSpPr>
          <p:spPr>
            <a:xfrm>
              <a:off x="6522638" y="1590800"/>
              <a:ext cx="475925" cy="555225"/>
            </a:xfrm>
            <a:custGeom>
              <a:avLst/>
              <a:gdLst/>
              <a:ahLst/>
              <a:cxnLst/>
              <a:rect l="l" t="t" r="r" b="b"/>
              <a:pathLst>
                <a:path w="19037" h="22209" extrusionOk="0">
                  <a:moveTo>
                    <a:pt x="14806" y="14256"/>
                  </a:moveTo>
                  <a:cubicBezTo>
                    <a:pt x="19036" y="5796"/>
                    <a:pt x="11083" y="0"/>
                    <a:pt x="7911" y="1565"/>
                  </a:cubicBezTo>
                  <a:cubicBezTo>
                    <a:pt x="4231" y="3680"/>
                    <a:pt x="5796" y="4738"/>
                    <a:pt x="4231" y="7911"/>
                  </a:cubicBezTo>
                  <a:cubicBezTo>
                    <a:pt x="2623" y="11083"/>
                    <a:pt x="0" y="11633"/>
                    <a:pt x="508" y="15313"/>
                  </a:cubicBezTo>
                  <a:cubicBezTo>
                    <a:pt x="1566" y="19544"/>
                    <a:pt x="10576" y="22209"/>
                    <a:pt x="14806" y="14256"/>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296" name="Google Shape;3296;p72"/>
            <p:cNvSpPr/>
            <p:nvPr/>
          </p:nvSpPr>
          <p:spPr>
            <a:xfrm>
              <a:off x="6350263" y="1418425"/>
              <a:ext cx="251700" cy="370150"/>
            </a:xfrm>
            <a:custGeom>
              <a:avLst/>
              <a:gdLst/>
              <a:ahLst/>
              <a:cxnLst/>
              <a:rect l="l" t="t" r="r" b="b"/>
              <a:pathLst>
                <a:path w="10068" h="14806" extrusionOk="0">
                  <a:moveTo>
                    <a:pt x="1058" y="4780"/>
                  </a:moveTo>
                  <a:cubicBezTo>
                    <a:pt x="0" y="5838"/>
                    <a:pt x="550" y="7403"/>
                    <a:pt x="1608" y="8460"/>
                  </a:cubicBezTo>
                  <a:lnTo>
                    <a:pt x="2115" y="8460"/>
                  </a:lnTo>
                  <a:lnTo>
                    <a:pt x="2115" y="9010"/>
                  </a:lnTo>
                  <a:cubicBezTo>
                    <a:pt x="1058" y="10068"/>
                    <a:pt x="1608" y="11633"/>
                    <a:pt x="2665" y="12183"/>
                  </a:cubicBezTo>
                  <a:cubicBezTo>
                    <a:pt x="3173" y="12691"/>
                    <a:pt x="4230" y="12691"/>
                    <a:pt x="4780" y="12691"/>
                  </a:cubicBezTo>
                  <a:cubicBezTo>
                    <a:pt x="4780" y="13240"/>
                    <a:pt x="5288" y="13748"/>
                    <a:pt x="5838" y="13748"/>
                  </a:cubicBezTo>
                  <a:cubicBezTo>
                    <a:pt x="6895" y="14806"/>
                    <a:pt x="8461" y="14298"/>
                    <a:pt x="9518" y="13240"/>
                  </a:cubicBezTo>
                  <a:cubicBezTo>
                    <a:pt x="10068" y="12183"/>
                    <a:pt x="10068" y="11125"/>
                    <a:pt x="9010" y="10068"/>
                  </a:cubicBezTo>
                  <a:cubicBezTo>
                    <a:pt x="9518" y="10068"/>
                    <a:pt x="9518" y="10068"/>
                    <a:pt x="9518" y="9518"/>
                  </a:cubicBezTo>
                  <a:cubicBezTo>
                    <a:pt x="10068" y="8460"/>
                    <a:pt x="10068" y="7403"/>
                    <a:pt x="9010" y="6345"/>
                  </a:cubicBezTo>
                  <a:lnTo>
                    <a:pt x="9518" y="6345"/>
                  </a:lnTo>
                  <a:cubicBezTo>
                    <a:pt x="10068" y="5288"/>
                    <a:pt x="9518" y="3723"/>
                    <a:pt x="8461" y="2665"/>
                  </a:cubicBezTo>
                  <a:lnTo>
                    <a:pt x="6895" y="2665"/>
                  </a:lnTo>
                  <a:cubicBezTo>
                    <a:pt x="6895" y="1607"/>
                    <a:pt x="6895" y="1058"/>
                    <a:pt x="5838" y="550"/>
                  </a:cubicBezTo>
                  <a:cubicBezTo>
                    <a:pt x="4780" y="0"/>
                    <a:pt x="3173" y="0"/>
                    <a:pt x="2665" y="1058"/>
                  </a:cubicBezTo>
                  <a:cubicBezTo>
                    <a:pt x="2115" y="2115"/>
                    <a:pt x="2115" y="3173"/>
                    <a:pt x="2115" y="3723"/>
                  </a:cubicBezTo>
                  <a:cubicBezTo>
                    <a:pt x="1608" y="3723"/>
                    <a:pt x="1058" y="4230"/>
                    <a:pt x="1058" y="4780"/>
                  </a:cubicBezTo>
                  <a:close/>
                  <a:moveTo>
                    <a:pt x="4780" y="7953"/>
                  </a:moveTo>
                  <a:lnTo>
                    <a:pt x="4780" y="7953"/>
                  </a:lnTo>
                  <a:lnTo>
                    <a:pt x="4780" y="7403"/>
                  </a:lnTo>
                  <a:lnTo>
                    <a:pt x="4780" y="7403"/>
                  </a:lnTo>
                  <a:close/>
                  <a:moveTo>
                    <a:pt x="5288" y="6895"/>
                  </a:moveTo>
                  <a:lnTo>
                    <a:pt x="5288" y="6895"/>
                  </a:lnTo>
                  <a:lnTo>
                    <a:pt x="5288" y="6895"/>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3297" name="Google Shape;3297;p72"/>
            <p:cNvSpPr/>
            <p:nvPr/>
          </p:nvSpPr>
          <p:spPr>
            <a:xfrm>
              <a:off x="6456013" y="1537925"/>
              <a:ext cx="211525" cy="303525"/>
            </a:xfrm>
            <a:custGeom>
              <a:avLst/>
              <a:gdLst/>
              <a:ahLst/>
              <a:cxnLst/>
              <a:rect l="l" t="t" r="r" b="b"/>
              <a:pathLst>
                <a:path w="8461" h="12141" extrusionOk="0">
                  <a:moveTo>
                    <a:pt x="6346" y="11083"/>
                  </a:moveTo>
                  <a:cubicBezTo>
                    <a:pt x="3173" y="9518"/>
                    <a:pt x="0" y="5795"/>
                    <a:pt x="0" y="0"/>
                  </a:cubicBezTo>
                  <a:cubicBezTo>
                    <a:pt x="1058" y="5288"/>
                    <a:pt x="4231" y="8460"/>
                    <a:pt x="6896" y="10026"/>
                  </a:cubicBezTo>
                  <a:cubicBezTo>
                    <a:pt x="8461" y="10576"/>
                    <a:pt x="7403" y="12141"/>
                    <a:pt x="6346" y="11083"/>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3298" name="Google Shape;3298;p72"/>
            <p:cNvSpPr/>
            <p:nvPr/>
          </p:nvSpPr>
          <p:spPr>
            <a:xfrm>
              <a:off x="6535313" y="1881625"/>
              <a:ext cx="66650" cy="144900"/>
            </a:xfrm>
            <a:custGeom>
              <a:avLst/>
              <a:gdLst/>
              <a:ahLst/>
              <a:cxnLst/>
              <a:rect l="l" t="t" r="r" b="b"/>
              <a:pathLst>
                <a:path w="2666" h="5796" extrusionOk="0">
                  <a:moveTo>
                    <a:pt x="2116" y="0"/>
                  </a:moveTo>
                  <a:cubicBezTo>
                    <a:pt x="2116" y="0"/>
                    <a:pt x="1608" y="508"/>
                    <a:pt x="1608" y="1058"/>
                  </a:cubicBezTo>
                  <a:cubicBezTo>
                    <a:pt x="1" y="2115"/>
                    <a:pt x="551" y="4230"/>
                    <a:pt x="2116" y="5288"/>
                  </a:cubicBezTo>
                  <a:cubicBezTo>
                    <a:pt x="2116" y="5795"/>
                    <a:pt x="2666" y="5795"/>
                    <a:pt x="2666" y="5795"/>
                  </a:cubicBezTo>
                  <a:lnTo>
                    <a:pt x="2666" y="4738"/>
                  </a:lnTo>
                  <a:cubicBezTo>
                    <a:pt x="2116" y="3680"/>
                    <a:pt x="2116" y="2115"/>
                    <a:pt x="2116" y="1058"/>
                  </a:cubicBezTo>
                  <a:cubicBezTo>
                    <a:pt x="2116" y="508"/>
                    <a:pt x="2666" y="0"/>
                    <a:pt x="2116"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3299" name="Google Shape;3299;p72"/>
          <p:cNvGrpSpPr/>
          <p:nvPr/>
        </p:nvGrpSpPr>
        <p:grpSpPr>
          <a:xfrm>
            <a:off x="3550118" y="4394067"/>
            <a:ext cx="916567" cy="934900"/>
            <a:chOff x="2662588" y="3295550"/>
            <a:chExt cx="687425" cy="701175"/>
          </a:xfrm>
        </p:grpSpPr>
        <p:sp>
          <p:nvSpPr>
            <p:cNvPr id="3300" name="Google Shape;3300;p72"/>
            <p:cNvSpPr/>
            <p:nvPr/>
          </p:nvSpPr>
          <p:spPr>
            <a:xfrm>
              <a:off x="2662588" y="3295550"/>
              <a:ext cx="687425" cy="701175"/>
            </a:xfrm>
            <a:custGeom>
              <a:avLst/>
              <a:gdLst/>
              <a:ahLst/>
              <a:cxnLst/>
              <a:rect l="l" t="t" r="r" b="b"/>
              <a:pathLst>
                <a:path w="27497" h="28047" extrusionOk="0">
                  <a:moveTo>
                    <a:pt x="20601" y="28047"/>
                  </a:moveTo>
                  <a:cubicBezTo>
                    <a:pt x="15863" y="26989"/>
                    <a:pt x="11633" y="24324"/>
                    <a:pt x="7911" y="21151"/>
                  </a:cubicBezTo>
                  <a:cubicBezTo>
                    <a:pt x="4230" y="17471"/>
                    <a:pt x="1565" y="13241"/>
                    <a:pt x="0" y="8461"/>
                  </a:cubicBezTo>
                  <a:lnTo>
                    <a:pt x="2749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01" name="Google Shape;3301;p72"/>
            <p:cNvSpPr/>
            <p:nvPr/>
          </p:nvSpPr>
          <p:spPr>
            <a:xfrm>
              <a:off x="2701713" y="3295550"/>
              <a:ext cx="648300" cy="661000"/>
            </a:xfrm>
            <a:custGeom>
              <a:avLst/>
              <a:gdLst/>
              <a:ahLst/>
              <a:cxnLst/>
              <a:rect l="l" t="t" r="r" b="b"/>
              <a:pathLst>
                <a:path w="25932" h="26440" extrusionOk="0">
                  <a:moveTo>
                    <a:pt x="19586" y="26439"/>
                  </a:moveTo>
                  <a:cubicBezTo>
                    <a:pt x="15356" y="25382"/>
                    <a:pt x="11126" y="22759"/>
                    <a:pt x="7403" y="19586"/>
                  </a:cubicBezTo>
                  <a:cubicBezTo>
                    <a:pt x="4230" y="16414"/>
                    <a:pt x="1608" y="12183"/>
                    <a:pt x="0" y="7953"/>
                  </a:cubicBezTo>
                  <a:lnTo>
                    <a:pt x="25931"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02" name="Google Shape;3302;p72"/>
            <p:cNvSpPr/>
            <p:nvPr/>
          </p:nvSpPr>
          <p:spPr>
            <a:xfrm>
              <a:off x="2781013" y="3295550"/>
              <a:ext cx="569000" cy="581675"/>
            </a:xfrm>
            <a:custGeom>
              <a:avLst/>
              <a:gdLst/>
              <a:ahLst/>
              <a:cxnLst/>
              <a:rect l="l" t="t" r="r" b="b"/>
              <a:pathLst>
                <a:path w="22760" h="23267" extrusionOk="0">
                  <a:moveTo>
                    <a:pt x="16922" y="23266"/>
                  </a:moveTo>
                  <a:cubicBezTo>
                    <a:pt x="13241" y="22209"/>
                    <a:pt x="9519" y="20094"/>
                    <a:pt x="6346" y="17471"/>
                  </a:cubicBezTo>
                  <a:cubicBezTo>
                    <a:pt x="3723" y="14299"/>
                    <a:pt x="1608" y="10576"/>
                    <a:pt x="1" y="6896"/>
                  </a:cubicBezTo>
                  <a:lnTo>
                    <a:pt x="22759"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03" name="Google Shape;3303;p72"/>
            <p:cNvSpPr/>
            <p:nvPr/>
          </p:nvSpPr>
          <p:spPr>
            <a:xfrm>
              <a:off x="3045413" y="3427750"/>
              <a:ext cx="66650" cy="26450"/>
            </a:xfrm>
            <a:custGeom>
              <a:avLst/>
              <a:gdLst/>
              <a:ahLst/>
              <a:cxnLst/>
              <a:rect l="l" t="t" r="r" b="b"/>
              <a:pathLst>
                <a:path w="2666" h="1058" extrusionOk="0">
                  <a:moveTo>
                    <a:pt x="2665" y="550"/>
                  </a:moveTo>
                  <a:cubicBezTo>
                    <a:pt x="2665" y="550"/>
                    <a:pt x="1608" y="1058"/>
                    <a:pt x="1058" y="1058"/>
                  </a:cubicBezTo>
                  <a:cubicBezTo>
                    <a:pt x="550" y="1058"/>
                    <a:pt x="0" y="1058"/>
                    <a:pt x="0" y="550"/>
                  </a:cubicBezTo>
                  <a:cubicBezTo>
                    <a:pt x="0" y="0"/>
                    <a:pt x="550" y="0"/>
                    <a:pt x="1058" y="0"/>
                  </a:cubicBezTo>
                  <a:cubicBezTo>
                    <a:pt x="1608" y="0"/>
                    <a:pt x="2665" y="0"/>
                    <a:pt x="2665" y="55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04" name="Google Shape;3304;p72"/>
            <p:cNvSpPr/>
            <p:nvPr/>
          </p:nvSpPr>
          <p:spPr>
            <a:xfrm>
              <a:off x="3177613" y="3533500"/>
              <a:ext cx="52900" cy="66650"/>
            </a:xfrm>
            <a:custGeom>
              <a:avLst/>
              <a:gdLst/>
              <a:ahLst/>
              <a:cxnLst/>
              <a:rect l="l" t="t" r="r" b="b"/>
              <a:pathLst>
                <a:path w="2116" h="2666" extrusionOk="0">
                  <a:moveTo>
                    <a:pt x="1608" y="550"/>
                  </a:moveTo>
                  <a:cubicBezTo>
                    <a:pt x="2115" y="550"/>
                    <a:pt x="1608" y="1608"/>
                    <a:pt x="1608" y="2115"/>
                  </a:cubicBezTo>
                  <a:cubicBezTo>
                    <a:pt x="1058" y="2665"/>
                    <a:pt x="550" y="2665"/>
                    <a:pt x="550" y="2665"/>
                  </a:cubicBezTo>
                  <a:cubicBezTo>
                    <a:pt x="0" y="2115"/>
                    <a:pt x="0" y="2115"/>
                    <a:pt x="0" y="1608"/>
                  </a:cubicBezTo>
                  <a:cubicBezTo>
                    <a:pt x="550" y="1058"/>
                    <a:pt x="1608" y="0"/>
                    <a:pt x="1608" y="55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05" name="Google Shape;3305;p72"/>
            <p:cNvSpPr/>
            <p:nvPr/>
          </p:nvSpPr>
          <p:spPr>
            <a:xfrm>
              <a:off x="3164913" y="3427750"/>
              <a:ext cx="65600" cy="40200"/>
            </a:xfrm>
            <a:custGeom>
              <a:avLst/>
              <a:gdLst/>
              <a:ahLst/>
              <a:cxnLst/>
              <a:rect l="l" t="t" r="r" b="b"/>
              <a:pathLst>
                <a:path w="2624" h="1608" extrusionOk="0">
                  <a:moveTo>
                    <a:pt x="0" y="0"/>
                  </a:moveTo>
                  <a:lnTo>
                    <a:pt x="2116" y="0"/>
                  </a:lnTo>
                  <a:cubicBezTo>
                    <a:pt x="2623" y="0"/>
                    <a:pt x="2623" y="550"/>
                    <a:pt x="2623" y="1058"/>
                  </a:cubicBezTo>
                  <a:cubicBezTo>
                    <a:pt x="2623" y="1058"/>
                    <a:pt x="2116" y="1608"/>
                    <a:pt x="1566" y="1058"/>
                  </a:cubicBezTo>
                  <a:cubicBezTo>
                    <a:pt x="1058" y="1058"/>
                    <a:pt x="0" y="550"/>
                    <a:pt x="0"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06" name="Google Shape;3306;p72"/>
            <p:cNvSpPr/>
            <p:nvPr/>
          </p:nvSpPr>
          <p:spPr>
            <a:xfrm>
              <a:off x="3270663" y="3335725"/>
              <a:ext cx="65600" cy="52925"/>
            </a:xfrm>
            <a:custGeom>
              <a:avLst/>
              <a:gdLst/>
              <a:ahLst/>
              <a:cxnLst/>
              <a:rect l="l" t="t" r="r" b="b"/>
              <a:pathLst>
                <a:path w="2624" h="2117" extrusionOk="0">
                  <a:moveTo>
                    <a:pt x="2116" y="1"/>
                  </a:moveTo>
                  <a:cubicBezTo>
                    <a:pt x="2623" y="509"/>
                    <a:pt x="1566" y="1566"/>
                    <a:pt x="1058" y="1566"/>
                  </a:cubicBezTo>
                  <a:cubicBezTo>
                    <a:pt x="508" y="2116"/>
                    <a:pt x="1" y="1566"/>
                    <a:pt x="1" y="1566"/>
                  </a:cubicBezTo>
                  <a:cubicBezTo>
                    <a:pt x="1" y="1059"/>
                    <a:pt x="1" y="509"/>
                    <a:pt x="508" y="509"/>
                  </a:cubicBezTo>
                  <a:cubicBezTo>
                    <a:pt x="1058" y="1"/>
                    <a:pt x="2116" y="1"/>
                    <a:pt x="2116"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07" name="Google Shape;3307;p72"/>
            <p:cNvSpPr/>
            <p:nvPr/>
          </p:nvSpPr>
          <p:spPr>
            <a:xfrm>
              <a:off x="3071838" y="3547250"/>
              <a:ext cx="52900" cy="52900"/>
            </a:xfrm>
            <a:custGeom>
              <a:avLst/>
              <a:gdLst/>
              <a:ahLst/>
              <a:cxnLst/>
              <a:rect l="l" t="t" r="r" b="b"/>
              <a:pathLst>
                <a:path w="2116" h="2116" extrusionOk="0">
                  <a:moveTo>
                    <a:pt x="1" y="0"/>
                  </a:moveTo>
                  <a:cubicBezTo>
                    <a:pt x="1" y="0"/>
                    <a:pt x="1058" y="508"/>
                    <a:pt x="1608" y="1058"/>
                  </a:cubicBezTo>
                  <a:cubicBezTo>
                    <a:pt x="2116" y="1565"/>
                    <a:pt x="1608" y="2115"/>
                    <a:pt x="1608" y="2115"/>
                  </a:cubicBezTo>
                  <a:lnTo>
                    <a:pt x="551" y="2115"/>
                  </a:lnTo>
                  <a:cubicBezTo>
                    <a:pt x="1" y="1565"/>
                    <a:pt x="1" y="0"/>
                    <a:pt x="1"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nvGrpSpPr>
          <p:cNvPr id="3308" name="Google Shape;3308;p72"/>
          <p:cNvGrpSpPr/>
          <p:nvPr/>
        </p:nvGrpSpPr>
        <p:grpSpPr>
          <a:xfrm>
            <a:off x="6299718" y="3390101"/>
            <a:ext cx="686733" cy="775567"/>
            <a:chOff x="4724788" y="2542575"/>
            <a:chExt cx="515050" cy="581675"/>
          </a:xfrm>
        </p:grpSpPr>
        <p:sp>
          <p:nvSpPr>
            <p:cNvPr id="3309" name="Google Shape;3309;p72"/>
            <p:cNvSpPr/>
            <p:nvPr/>
          </p:nvSpPr>
          <p:spPr>
            <a:xfrm>
              <a:off x="4989188" y="2978300"/>
              <a:ext cx="185100" cy="145950"/>
            </a:xfrm>
            <a:custGeom>
              <a:avLst/>
              <a:gdLst/>
              <a:ahLst/>
              <a:cxnLst/>
              <a:rect l="l" t="t" r="r" b="b"/>
              <a:pathLst>
                <a:path w="7404" h="5838" extrusionOk="0">
                  <a:moveTo>
                    <a:pt x="508" y="2665"/>
                  </a:moveTo>
                  <a:cubicBezTo>
                    <a:pt x="0" y="4230"/>
                    <a:pt x="508" y="5838"/>
                    <a:pt x="1058" y="4230"/>
                  </a:cubicBezTo>
                  <a:cubicBezTo>
                    <a:pt x="2116" y="3173"/>
                    <a:pt x="2116" y="3173"/>
                    <a:pt x="3173" y="3723"/>
                  </a:cubicBezTo>
                  <a:cubicBezTo>
                    <a:pt x="3681" y="4230"/>
                    <a:pt x="3681" y="4230"/>
                    <a:pt x="3681" y="3173"/>
                  </a:cubicBezTo>
                  <a:cubicBezTo>
                    <a:pt x="3681" y="2665"/>
                    <a:pt x="4231" y="2665"/>
                    <a:pt x="4738" y="3173"/>
                  </a:cubicBezTo>
                  <a:cubicBezTo>
                    <a:pt x="5288" y="3173"/>
                    <a:pt x="5796" y="3173"/>
                    <a:pt x="5796" y="2665"/>
                  </a:cubicBezTo>
                  <a:cubicBezTo>
                    <a:pt x="5288" y="2115"/>
                    <a:pt x="5796" y="1607"/>
                    <a:pt x="6853" y="1607"/>
                  </a:cubicBezTo>
                  <a:cubicBezTo>
                    <a:pt x="7403" y="1607"/>
                    <a:pt x="6853" y="0"/>
                    <a:pt x="4738" y="0"/>
                  </a:cubicBezTo>
                  <a:cubicBezTo>
                    <a:pt x="2623" y="0"/>
                    <a:pt x="1058" y="1058"/>
                    <a:pt x="508" y="2665"/>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10" name="Google Shape;3310;p72"/>
            <p:cNvSpPr/>
            <p:nvPr/>
          </p:nvSpPr>
          <p:spPr>
            <a:xfrm>
              <a:off x="4724788" y="2542575"/>
              <a:ext cx="515050" cy="541500"/>
            </a:xfrm>
            <a:custGeom>
              <a:avLst/>
              <a:gdLst/>
              <a:ahLst/>
              <a:cxnLst/>
              <a:rect l="l" t="t" r="r" b="b"/>
              <a:pathLst>
                <a:path w="20602" h="21660" extrusionOk="0">
                  <a:moveTo>
                    <a:pt x="14257" y="19036"/>
                  </a:moveTo>
                  <a:cubicBezTo>
                    <a:pt x="10027" y="21659"/>
                    <a:pt x="4231" y="19544"/>
                    <a:pt x="2116" y="16371"/>
                  </a:cubicBezTo>
                  <a:cubicBezTo>
                    <a:pt x="1" y="13199"/>
                    <a:pt x="509" y="10576"/>
                    <a:pt x="1566" y="7911"/>
                  </a:cubicBezTo>
                  <a:cubicBezTo>
                    <a:pt x="2624" y="5796"/>
                    <a:pt x="2624" y="4739"/>
                    <a:pt x="2624" y="3173"/>
                  </a:cubicBezTo>
                  <a:cubicBezTo>
                    <a:pt x="2624" y="1566"/>
                    <a:pt x="4231" y="1"/>
                    <a:pt x="6854" y="1058"/>
                  </a:cubicBezTo>
                  <a:cubicBezTo>
                    <a:pt x="7911" y="1566"/>
                    <a:pt x="8969" y="2116"/>
                    <a:pt x="11634" y="2623"/>
                  </a:cubicBezTo>
                  <a:cubicBezTo>
                    <a:pt x="14257" y="2623"/>
                    <a:pt x="16922" y="4739"/>
                    <a:pt x="18487" y="7404"/>
                  </a:cubicBezTo>
                  <a:cubicBezTo>
                    <a:pt x="20602" y="11634"/>
                    <a:pt x="18487" y="16921"/>
                    <a:pt x="14257" y="19036"/>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11" name="Google Shape;3311;p72"/>
            <p:cNvSpPr/>
            <p:nvPr/>
          </p:nvSpPr>
          <p:spPr>
            <a:xfrm>
              <a:off x="4763938" y="2542575"/>
              <a:ext cx="436775" cy="541500"/>
            </a:xfrm>
            <a:custGeom>
              <a:avLst/>
              <a:gdLst/>
              <a:ahLst/>
              <a:cxnLst/>
              <a:rect l="l" t="t" r="r" b="b"/>
              <a:pathLst>
                <a:path w="17471" h="21660" extrusionOk="0">
                  <a:moveTo>
                    <a:pt x="12691" y="19036"/>
                  </a:moveTo>
                  <a:cubicBezTo>
                    <a:pt x="9518" y="21659"/>
                    <a:pt x="4230" y="19036"/>
                    <a:pt x="2115" y="15864"/>
                  </a:cubicBezTo>
                  <a:cubicBezTo>
                    <a:pt x="0" y="12141"/>
                    <a:pt x="0" y="10026"/>
                    <a:pt x="550" y="7911"/>
                  </a:cubicBezTo>
                  <a:cubicBezTo>
                    <a:pt x="1608" y="5288"/>
                    <a:pt x="1608" y="4739"/>
                    <a:pt x="1608" y="3173"/>
                  </a:cubicBezTo>
                  <a:cubicBezTo>
                    <a:pt x="1058" y="1058"/>
                    <a:pt x="2665" y="1"/>
                    <a:pt x="4780" y="1058"/>
                  </a:cubicBezTo>
                  <a:cubicBezTo>
                    <a:pt x="5838" y="2116"/>
                    <a:pt x="6895" y="2116"/>
                    <a:pt x="9010" y="3173"/>
                  </a:cubicBezTo>
                  <a:cubicBezTo>
                    <a:pt x="11633" y="3681"/>
                    <a:pt x="13748" y="5288"/>
                    <a:pt x="15356" y="7911"/>
                  </a:cubicBezTo>
                  <a:cubicBezTo>
                    <a:pt x="17471" y="12141"/>
                    <a:pt x="16413" y="17429"/>
                    <a:pt x="12691" y="19036"/>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12" name="Google Shape;3312;p72"/>
            <p:cNvSpPr/>
            <p:nvPr/>
          </p:nvSpPr>
          <p:spPr>
            <a:xfrm>
              <a:off x="4790363" y="2542575"/>
              <a:ext cx="383925" cy="528800"/>
            </a:xfrm>
            <a:custGeom>
              <a:avLst/>
              <a:gdLst/>
              <a:ahLst/>
              <a:cxnLst/>
              <a:rect l="l" t="t" r="r" b="b"/>
              <a:pathLst>
                <a:path w="15357" h="21152" extrusionOk="0">
                  <a:moveTo>
                    <a:pt x="11634" y="19036"/>
                  </a:moveTo>
                  <a:cubicBezTo>
                    <a:pt x="9011" y="21152"/>
                    <a:pt x="4231" y="18487"/>
                    <a:pt x="2116" y="14806"/>
                  </a:cubicBezTo>
                  <a:cubicBezTo>
                    <a:pt x="1" y="11634"/>
                    <a:pt x="1" y="9519"/>
                    <a:pt x="551" y="7404"/>
                  </a:cubicBezTo>
                  <a:cubicBezTo>
                    <a:pt x="551" y="5288"/>
                    <a:pt x="1058" y="4231"/>
                    <a:pt x="551" y="3173"/>
                  </a:cubicBezTo>
                  <a:cubicBezTo>
                    <a:pt x="551" y="1058"/>
                    <a:pt x="1608" y="1"/>
                    <a:pt x="3173" y="1566"/>
                  </a:cubicBezTo>
                  <a:cubicBezTo>
                    <a:pt x="4781" y="2116"/>
                    <a:pt x="5288" y="2623"/>
                    <a:pt x="7404" y="3173"/>
                  </a:cubicBezTo>
                  <a:cubicBezTo>
                    <a:pt x="9519" y="4231"/>
                    <a:pt x="11634" y="5796"/>
                    <a:pt x="13241" y="8461"/>
                  </a:cubicBezTo>
                  <a:cubicBezTo>
                    <a:pt x="15356" y="13199"/>
                    <a:pt x="14806" y="17979"/>
                    <a:pt x="11634" y="19036"/>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13" name="Google Shape;3313;p72"/>
            <p:cNvSpPr/>
            <p:nvPr/>
          </p:nvSpPr>
          <p:spPr>
            <a:xfrm>
              <a:off x="4804113" y="2542575"/>
              <a:ext cx="329975" cy="515050"/>
            </a:xfrm>
            <a:custGeom>
              <a:avLst/>
              <a:gdLst/>
              <a:ahLst/>
              <a:cxnLst/>
              <a:rect l="l" t="t" r="r" b="b"/>
              <a:pathLst>
                <a:path w="13199" h="20602" extrusionOk="0">
                  <a:moveTo>
                    <a:pt x="11084" y="19036"/>
                  </a:moveTo>
                  <a:cubicBezTo>
                    <a:pt x="9519" y="20602"/>
                    <a:pt x="5288" y="17429"/>
                    <a:pt x="3173" y="13749"/>
                  </a:cubicBezTo>
                  <a:cubicBezTo>
                    <a:pt x="1566" y="10576"/>
                    <a:pt x="1058" y="8461"/>
                    <a:pt x="1058" y="6346"/>
                  </a:cubicBezTo>
                  <a:cubicBezTo>
                    <a:pt x="1058" y="4739"/>
                    <a:pt x="1058" y="3681"/>
                    <a:pt x="508" y="2623"/>
                  </a:cubicBezTo>
                  <a:cubicBezTo>
                    <a:pt x="1" y="1058"/>
                    <a:pt x="508" y="1"/>
                    <a:pt x="2623" y="1566"/>
                  </a:cubicBezTo>
                  <a:cubicBezTo>
                    <a:pt x="3173" y="2623"/>
                    <a:pt x="4231" y="3173"/>
                    <a:pt x="5796" y="4231"/>
                  </a:cubicBezTo>
                  <a:cubicBezTo>
                    <a:pt x="7403" y="5288"/>
                    <a:pt x="8969" y="6854"/>
                    <a:pt x="10576" y="10026"/>
                  </a:cubicBezTo>
                  <a:cubicBezTo>
                    <a:pt x="13199" y="14256"/>
                    <a:pt x="13199" y="18487"/>
                    <a:pt x="11084" y="19036"/>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14" name="Google Shape;3314;p72"/>
            <p:cNvSpPr/>
            <p:nvPr/>
          </p:nvSpPr>
          <p:spPr>
            <a:xfrm>
              <a:off x="4816813" y="2542575"/>
              <a:ext cx="304600" cy="502375"/>
            </a:xfrm>
            <a:custGeom>
              <a:avLst/>
              <a:gdLst/>
              <a:ahLst/>
              <a:cxnLst/>
              <a:rect l="l" t="t" r="r" b="b"/>
              <a:pathLst>
                <a:path w="12184" h="20095" extrusionOk="0">
                  <a:moveTo>
                    <a:pt x="10576" y="19036"/>
                  </a:moveTo>
                  <a:cubicBezTo>
                    <a:pt x="9518" y="20094"/>
                    <a:pt x="5838" y="16921"/>
                    <a:pt x="4230" y="13199"/>
                  </a:cubicBezTo>
                  <a:cubicBezTo>
                    <a:pt x="2115" y="10026"/>
                    <a:pt x="1608" y="7911"/>
                    <a:pt x="1058" y="6346"/>
                  </a:cubicBezTo>
                  <a:cubicBezTo>
                    <a:pt x="1058" y="4231"/>
                    <a:pt x="1058" y="3681"/>
                    <a:pt x="550" y="2623"/>
                  </a:cubicBezTo>
                  <a:cubicBezTo>
                    <a:pt x="0" y="1058"/>
                    <a:pt x="0" y="1"/>
                    <a:pt x="1608" y="1566"/>
                  </a:cubicBezTo>
                  <a:lnTo>
                    <a:pt x="4230" y="4231"/>
                  </a:lnTo>
                  <a:cubicBezTo>
                    <a:pt x="5838" y="5796"/>
                    <a:pt x="7403" y="7911"/>
                    <a:pt x="9011" y="10576"/>
                  </a:cubicBezTo>
                  <a:cubicBezTo>
                    <a:pt x="11126" y="14806"/>
                    <a:pt x="12183" y="18487"/>
                    <a:pt x="10576" y="19036"/>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15" name="Google Shape;3315;p72"/>
            <p:cNvSpPr/>
            <p:nvPr/>
          </p:nvSpPr>
          <p:spPr>
            <a:xfrm>
              <a:off x="4816813" y="2555275"/>
              <a:ext cx="278150" cy="475925"/>
            </a:xfrm>
            <a:custGeom>
              <a:avLst/>
              <a:gdLst/>
              <a:ahLst/>
              <a:cxnLst/>
              <a:rect l="l" t="t" r="r" b="b"/>
              <a:pathLst>
                <a:path w="11126" h="19037" extrusionOk="0">
                  <a:moveTo>
                    <a:pt x="10576" y="18528"/>
                  </a:moveTo>
                  <a:cubicBezTo>
                    <a:pt x="10576" y="19036"/>
                    <a:pt x="7403" y="15356"/>
                    <a:pt x="5838" y="11633"/>
                  </a:cubicBezTo>
                  <a:cubicBezTo>
                    <a:pt x="3723" y="8461"/>
                    <a:pt x="2665" y="6896"/>
                    <a:pt x="2115" y="5288"/>
                  </a:cubicBezTo>
                  <a:cubicBezTo>
                    <a:pt x="1608" y="3723"/>
                    <a:pt x="1608" y="2665"/>
                    <a:pt x="550" y="1608"/>
                  </a:cubicBezTo>
                  <a:cubicBezTo>
                    <a:pt x="0" y="0"/>
                    <a:pt x="0" y="0"/>
                    <a:pt x="1058" y="1608"/>
                  </a:cubicBezTo>
                  <a:cubicBezTo>
                    <a:pt x="2115" y="2665"/>
                    <a:pt x="2115" y="3173"/>
                    <a:pt x="3173" y="4231"/>
                  </a:cubicBezTo>
                  <a:cubicBezTo>
                    <a:pt x="4230" y="5838"/>
                    <a:pt x="5838" y="7953"/>
                    <a:pt x="7403" y="10576"/>
                  </a:cubicBezTo>
                  <a:cubicBezTo>
                    <a:pt x="10068" y="15356"/>
                    <a:pt x="11126" y="18528"/>
                    <a:pt x="10576" y="1852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3316" name="Google Shape;3316;p72"/>
          <p:cNvGrpSpPr/>
          <p:nvPr/>
        </p:nvGrpSpPr>
        <p:grpSpPr>
          <a:xfrm>
            <a:off x="1364484" y="2085800"/>
            <a:ext cx="898267" cy="1004000"/>
            <a:chOff x="1023363" y="1564350"/>
            <a:chExt cx="673700" cy="753000"/>
          </a:xfrm>
        </p:grpSpPr>
        <p:sp>
          <p:nvSpPr>
            <p:cNvPr id="3317" name="Google Shape;3317;p72"/>
            <p:cNvSpPr/>
            <p:nvPr/>
          </p:nvSpPr>
          <p:spPr>
            <a:xfrm>
              <a:off x="1023363" y="1564350"/>
              <a:ext cx="673700" cy="753000"/>
            </a:xfrm>
            <a:custGeom>
              <a:avLst/>
              <a:gdLst/>
              <a:ahLst/>
              <a:cxnLst/>
              <a:rect l="l" t="t" r="r" b="b"/>
              <a:pathLst>
                <a:path w="26948" h="30120" extrusionOk="0">
                  <a:moveTo>
                    <a:pt x="25890" y="7403"/>
                  </a:moveTo>
                  <a:cubicBezTo>
                    <a:pt x="26440" y="7911"/>
                    <a:pt x="26947" y="8969"/>
                    <a:pt x="26947" y="9519"/>
                  </a:cubicBezTo>
                  <a:lnTo>
                    <a:pt x="26947" y="26947"/>
                  </a:lnTo>
                  <a:cubicBezTo>
                    <a:pt x="26947" y="28554"/>
                    <a:pt x="25382" y="30119"/>
                    <a:pt x="23775" y="30119"/>
                  </a:cubicBezTo>
                  <a:lnTo>
                    <a:pt x="3174" y="30119"/>
                  </a:lnTo>
                  <a:cubicBezTo>
                    <a:pt x="1566" y="30119"/>
                    <a:pt x="1" y="28554"/>
                    <a:pt x="1" y="26947"/>
                  </a:cubicBezTo>
                  <a:lnTo>
                    <a:pt x="1" y="9519"/>
                  </a:lnTo>
                  <a:cubicBezTo>
                    <a:pt x="1" y="8969"/>
                    <a:pt x="509" y="7911"/>
                    <a:pt x="1058" y="7403"/>
                  </a:cubicBezTo>
                  <a:cubicBezTo>
                    <a:pt x="509" y="6854"/>
                    <a:pt x="1" y="6346"/>
                    <a:pt x="1" y="5288"/>
                  </a:cubicBezTo>
                  <a:cubicBezTo>
                    <a:pt x="1" y="2623"/>
                    <a:pt x="6346" y="1"/>
                    <a:pt x="13749" y="1"/>
                  </a:cubicBezTo>
                  <a:cubicBezTo>
                    <a:pt x="20602" y="1"/>
                    <a:pt x="26947" y="2623"/>
                    <a:pt x="26947" y="5288"/>
                  </a:cubicBezTo>
                  <a:cubicBezTo>
                    <a:pt x="26947" y="6346"/>
                    <a:pt x="26440" y="6854"/>
                    <a:pt x="25890" y="7403"/>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18" name="Google Shape;3318;p72"/>
            <p:cNvSpPr/>
            <p:nvPr/>
          </p:nvSpPr>
          <p:spPr>
            <a:xfrm>
              <a:off x="1049813" y="1590800"/>
              <a:ext cx="620800" cy="700100"/>
            </a:xfrm>
            <a:custGeom>
              <a:avLst/>
              <a:gdLst/>
              <a:ahLst/>
              <a:cxnLst/>
              <a:rect l="l" t="t" r="r" b="b"/>
              <a:pathLst>
                <a:path w="24832" h="28004" extrusionOk="0">
                  <a:moveTo>
                    <a:pt x="23774" y="5796"/>
                  </a:moveTo>
                  <a:cubicBezTo>
                    <a:pt x="24324" y="5288"/>
                    <a:pt x="24832" y="4738"/>
                    <a:pt x="24832" y="4230"/>
                  </a:cubicBezTo>
                  <a:cubicBezTo>
                    <a:pt x="24832" y="3173"/>
                    <a:pt x="22209" y="2115"/>
                    <a:pt x="21659" y="1565"/>
                  </a:cubicBezTo>
                  <a:cubicBezTo>
                    <a:pt x="18486" y="508"/>
                    <a:pt x="15314" y="0"/>
                    <a:pt x="12691" y="0"/>
                  </a:cubicBezTo>
                  <a:cubicBezTo>
                    <a:pt x="9518" y="0"/>
                    <a:pt x="6346" y="508"/>
                    <a:pt x="3681" y="1565"/>
                  </a:cubicBezTo>
                  <a:cubicBezTo>
                    <a:pt x="2623" y="2115"/>
                    <a:pt x="0" y="3173"/>
                    <a:pt x="0" y="4230"/>
                  </a:cubicBezTo>
                  <a:cubicBezTo>
                    <a:pt x="0" y="4738"/>
                    <a:pt x="508" y="5288"/>
                    <a:pt x="1058" y="5796"/>
                  </a:cubicBezTo>
                  <a:lnTo>
                    <a:pt x="1566" y="6345"/>
                  </a:lnTo>
                  <a:lnTo>
                    <a:pt x="1058" y="7403"/>
                  </a:lnTo>
                  <a:cubicBezTo>
                    <a:pt x="508" y="7403"/>
                    <a:pt x="0" y="7911"/>
                    <a:pt x="0" y="8461"/>
                  </a:cubicBezTo>
                  <a:lnTo>
                    <a:pt x="0" y="25889"/>
                  </a:lnTo>
                  <a:cubicBezTo>
                    <a:pt x="0" y="26946"/>
                    <a:pt x="1058" y="28004"/>
                    <a:pt x="2116" y="28004"/>
                  </a:cubicBezTo>
                  <a:lnTo>
                    <a:pt x="22717" y="28004"/>
                  </a:lnTo>
                  <a:cubicBezTo>
                    <a:pt x="23774" y="28004"/>
                    <a:pt x="24832" y="26946"/>
                    <a:pt x="24832" y="25889"/>
                  </a:cubicBezTo>
                  <a:lnTo>
                    <a:pt x="24832" y="8461"/>
                  </a:lnTo>
                  <a:cubicBezTo>
                    <a:pt x="24832" y="7911"/>
                    <a:pt x="24324" y="7403"/>
                    <a:pt x="24324" y="7403"/>
                  </a:cubicBezTo>
                  <a:lnTo>
                    <a:pt x="23267" y="6345"/>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19" name="Google Shape;3319;p72"/>
            <p:cNvSpPr/>
            <p:nvPr/>
          </p:nvSpPr>
          <p:spPr>
            <a:xfrm>
              <a:off x="1419963" y="2105825"/>
              <a:ext cx="65575" cy="52900"/>
            </a:xfrm>
            <a:custGeom>
              <a:avLst/>
              <a:gdLst/>
              <a:ahLst/>
              <a:cxnLst/>
              <a:rect l="l" t="t" r="r" b="b"/>
              <a:pathLst>
                <a:path w="2623" h="2116" extrusionOk="0">
                  <a:moveTo>
                    <a:pt x="1565" y="2115"/>
                  </a:moveTo>
                  <a:cubicBezTo>
                    <a:pt x="2115" y="2115"/>
                    <a:pt x="2623" y="1608"/>
                    <a:pt x="2623" y="1058"/>
                  </a:cubicBezTo>
                  <a:cubicBezTo>
                    <a:pt x="2623" y="550"/>
                    <a:pt x="2115" y="0"/>
                    <a:pt x="1565" y="0"/>
                  </a:cubicBezTo>
                  <a:cubicBezTo>
                    <a:pt x="508" y="0"/>
                    <a:pt x="0" y="550"/>
                    <a:pt x="0" y="1058"/>
                  </a:cubicBezTo>
                  <a:cubicBezTo>
                    <a:pt x="0" y="1608"/>
                    <a:pt x="508" y="2115"/>
                    <a:pt x="1565" y="2115"/>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20" name="Google Shape;3320;p72"/>
            <p:cNvSpPr/>
            <p:nvPr/>
          </p:nvSpPr>
          <p:spPr>
            <a:xfrm>
              <a:off x="1459088" y="2040250"/>
              <a:ext cx="66650" cy="65600"/>
            </a:xfrm>
            <a:custGeom>
              <a:avLst/>
              <a:gdLst/>
              <a:ahLst/>
              <a:cxnLst/>
              <a:rect l="l" t="t" r="r" b="b"/>
              <a:pathLst>
                <a:path w="2666" h="2624" extrusionOk="0">
                  <a:moveTo>
                    <a:pt x="1058" y="508"/>
                  </a:moveTo>
                  <a:cubicBezTo>
                    <a:pt x="1608" y="0"/>
                    <a:pt x="2115" y="0"/>
                    <a:pt x="2665" y="508"/>
                  </a:cubicBezTo>
                  <a:cubicBezTo>
                    <a:pt x="2665" y="1058"/>
                    <a:pt x="2665" y="1566"/>
                    <a:pt x="1608" y="2115"/>
                  </a:cubicBezTo>
                  <a:cubicBezTo>
                    <a:pt x="1058" y="2623"/>
                    <a:pt x="550" y="2623"/>
                    <a:pt x="0" y="2115"/>
                  </a:cubicBezTo>
                  <a:cubicBezTo>
                    <a:pt x="0" y="1566"/>
                    <a:pt x="550" y="1058"/>
                    <a:pt x="1058" y="508"/>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21" name="Google Shape;3321;p72"/>
            <p:cNvSpPr/>
            <p:nvPr/>
          </p:nvSpPr>
          <p:spPr>
            <a:xfrm>
              <a:off x="1419963" y="2052950"/>
              <a:ext cx="39150" cy="40200"/>
            </a:xfrm>
            <a:custGeom>
              <a:avLst/>
              <a:gdLst/>
              <a:ahLst/>
              <a:cxnLst/>
              <a:rect l="l" t="t" r="r" b="b"/>
              <a:pathLst>
                <a:path w="1566" h="1608" extrusionOk="0">
                  <a:moveTo>
                    <a:pt x="508" y="550"/>
                  </a:moveTo>
                  <a:cubicBezTo>
                    <a:pt x="508" y="0"/>
                    <a:pt x="1058" y="0"/>
                    <a:pt x="1058" y="550"/>
                  </a:cubicBezTo>
                  <a:cubicBezTo>
                    <a:pt x="1565" y="550"/>
                    <a:pt x="1058" y="1058"/>
                    <a:pt x="1058" y="1058"/>
                  </a:cubicBezTo>
                  <a:cubicBezTo>
                    <a:pt x="508" y="1607"/>
                    <a:pt x="0" y="1607"/>
                    <a:pt x="0" y="1058"/>
                  </a:cubicBezTo>
                  <a:cubicBezTo>
                    <a:pt x="0" y="1058"/>
                    <a:pt x="0" y="550"/>
                    <a:pt x="508" y="55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3322" name="Google Shape;3322;p72"/>
          <p:cNvGrpSpPr/>
          <p:nvPr/>
        </p:nvGrpSpPr>
        <p:grpSpPr>
          <a:xfrm>
            <a:off x="8012867" y="3037601"/>
            <a:ext cx="634533" cy="634567"/>
            <a:chOff x="5835238" y="2040250"/>
            <a:chExt cx="475900" cy="475925"/>
          </a:xfrm>
        </p:grpSpPr>
        <p:sp>
          <p:nvSpPr>
            <p:cNvPr id="3323" name="Google Shape;3323;p72"/>
            <p:cNvSpPr/>
            <p:nvPr/>
          </p:nvSpPr>
          <p:spPr>
            <a:xfrm>
              <a:off x="5835238" y="2040250"/>
              <a:ext cx="475900" cy="475925"/>
            </a:xfrm>
            <a:custGeom>
              <a:avLst/>
              <a:gdLst/>
              <a:ahLst/>
              <a:cxnLst/>
              <a:rect l="l" t="t" r="r" b="b"/>
              <a:pathLst>
                <a:path w="19036" h="19037" extrusionOk="0">
                  <a:moveTo>
                    <a:pt x="1565" y="3681"/>
                  </a:moveTo>
                  <a:cubicBezTo>
                    <a:pt x="1058" y="2623"/>
                    <a:pt x="1058" y="1566"/>
                    <a:pt x="1565" y="1058"/>
                  </a:cubicBezTo>
                  <a:cubicBezTo>
                    <a:pt x="2623" y="0"/>
                    <a:pt x="3680" y="0"/>
                    <a:pt x="4738" y="1058"/>
                  </a:cubicBezTo>
                  <a:cubicBezTo>
                    <a:pt x="7911" y="0"/>
                    <a:pt x="12141" y="1058"/>
                    <a:pt x="14806" y="4738"/>
                  </a:cubicBezTo>
                  <a:cubicBezTo>
                    <a:pt x="17978" y="7911"/>
                    <a:pt x="19036" y="12141"/>
                    <a:pt x="17428" y="15314"/>
                  </a:cubicBezTo>
                  <a:cubicBezTo>
                    <a:pt x="17978" y="16371"/>
                    <a:pt x="17978" y="17429"/>
                    <a:pt x="16921" y="17979"/>
                  </a:cubicBezTo>
                  <a:cubicBezTo>
                    <a:pt x="16371" y="18486"/>
                    <a:pt x="15313" y="18486"/>
                    <a:pt x="14256" y="17979"/>
                  </a:cubicBezTo>
                  <a:cubicBezTo>
                    <a:pt x="11083" y="19036"/>
                    <a:pt x="6853" y="17979"/>
                    <a:pt x="3680" y="14256"/>
                  </a:cubicBezTo>
                  <a:cubicBezTo>
                    <a:pt x="1058" y="11083"/>
                    <a:pt x="0" y="6853"/>
                    <a:pt x="1565" y="368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24" name="Google Shape;3324;p72"/>
            <p:cNvSpPr/>
            <p:nvPr/>
          </p:nvSpPr>
          <p:spPr>
            <a:xfrm>
              <a:off x="6112313" y="2093125"/>
              <a:ext cx="158650" cy="264400"/>
            </a:xfrm>
            <a:custGeom>
              <a:avLst/>
              <a:gdLst/>
              <a:ahLst/>
              <a:cxnLst/>
              <a:rect l="l" t="t" r="r" b="b"/>
              <a:pathLst>
                <a:path w="6346" h="10576" extrusionOk="0">
                  <a:moveTo>
                    <a:pt x="6345" y="8968"/>
                  </a:moveTo>
                  <a:cubicBezTo>
                    <a:pt x="6345" y="5796"/>
                    <a:pt x="4230" y="2623"/>
                    <a:pt x="1608" y="1058"/>
                  </a:cubicBezTo>
                  <a:cubicBezTo>
                    <a:pt x="1058" y="508"/>
                    <a:pt x="0" y="0"/>
                    <a:pt x="1058" y="1566"/>
                  </a:cubicBezTo>
                  <a:cubicBezTo>
                    <a:pt x="3173" y="3681"/>
                    <a:pt x="5288" y="6346"/>
                    <a:pt x="5838" y="8968"/>
                  </a:cubicBezTo>
                  <a:cubicBezTo>
                    <a:pt x="5838" y="10026"/>
                    <a:pt x="6345" y="10576"/>
                    <a:pt x="6345" y="896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3325" name="Google Shape;3325;p72"/>
          <p:cNvGrpSpPr/>
          <p:nvPr/>
        </p:nvGrpSpPr>
        <p:grpSpPr>
          <a:xfrm>
            <a:off x="10212452" y="2685101"/>
            <a:ext cx="898233" cy="1180233"/>
            <a:chOff x="7474438" y="2119575"/>
            <a:chExt cx="673675" cy="885175"/>
          </a:xfrm>
        </p:grpSpPr>
        <p:sp>
          <p:nvSpPr>
            <p:cNvPr id="3326" name="Google Shape;3326;p72"/>
            <p:cNvSpPr/>
            <p:nvPr/>
          </p:nvSpPr>
          <p:spPr>
            <a:xfrm>
              <a:off x="7474438" y="2648325"/>
              <a:ext cx="277100" cy="356425"/>
            </a:xfrm>
            <a:custGeom>
              <a:avLst/>
              <a:gdLst/>
              <a:ahLst/>
              <a:cxnLst/>
              <a:rect l="l" t="t" r="r" b="b"/>
              <a:pathLst>
                <a:path w="11084" h="14257" extrusionOk="0">
                  <a:moveTo>
                    <a:pt x="10026" y="509"/>
                  </a:moveTo>
                  <a:lnTo>
                    <a:pt x="10026" y="509"/>
                  </a:lnTo>
                  <a:cubicBezTo>
                    <a:pt x="10576" y="1058"/>
                    <a:pt x="11083" y="2116"/>
                    <a:pt x="10576" y="2624"/>
                  </a:cubicBezTo>
                  <a:lnTo>
                    <a:pt x="2623" y="13749"/>
                  </a:lnTo>
                  <a:cubicBezTo>
                    <a:pt x="2623" y="14257"/>
                    <a:pt x="1565" y="14257"/>
                    <a:pt x="1058" y="14257"/>
                  </a:cubicBezTo>
                  <a:cubicBezTo>
                    <a:pt x="508" y="13749"/>
                    <a:pt x="0" y="12691"/>
                    <a:pt x="508" y="12141"/>
                  </a:cubicBezTo>
                  <a:lnTo>
                    <a:pt x="8461" y="1058"/>
                  </a:lnTo>
                  <a:cubicBezTo>
                    <a:pt x="8968" y="509"/>
                    <a:pt x="9518" y="1"/>
                    <a:pt x="10026" y="509"/>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27" name="Google Shape;3327;p72"/>
            <p:cNvSpPr/>
            <p:nvPr/>
          </p:nvSpPr>
          <p:spPr>
            <a:xfrm>
              <a:off x="7527313" y="2634575"/>
              <a:ext cx="290850" cy="237975"/>
            </a:xfrm>
            <a:custGeom>
              <a:avLst/>
              <a:gdLst/>
              <a:ahLst/>
              <a:cxnLst/>
              <a:rect l="l" t="t" r="r" b="b"/>
              <a:pathLst>
                <a:path w="11634" h="9519" extrusionOk="0">
                  <a:moveTo>
                    <a:pt x="7403" y="2666"/>
                  </a:moveTo>
                  <a:cubicBezTo>
                    <a:pt x="10026" y="4231"/>
                    <a:pt x="11633" y="6896"/>
                    <a:pt x="10576" y="7954"/>
                  </a:cubicBezTo>
                  <a:cubicBezTo>
                    <a:pt x="10026" y="9519"/>
                    <a:pt x="6853" y="9011"/>
                    <a:pt x="4230" y="6896"/>
                  </a:cubicBezTo>
                  <a:cubicBezTo>
                    <a:pt x="1565" y="4781"/>
                    <a:pt x="0" y="2666"/>
                    <a:pt x="508" y="1059"/>
                  </a:cubicBezTo>
                  <a:cubicBezTo>
                    <a:pt x="1565" y="1"/>
                    <a:pt x="4230" y="551"/>
                    <a:pt x="7403" y="2666"/>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328" name="Google Shape;3328;p72"/>
            <p:cNvSpPr/>
            <p:nvPr/>
          </p:nvSpPr>
          <p:spPr>
            <a:xfrm>
              <a:off x="7513563" y="2119575"/>
              <a:ext cx="634550" cy="740300"/>
            </a:xfrm>
            <a:custGeom>
              <a:avLst/>
              <a:gdLst/>
              <a:ahLst/>
              <a:cxnLst/>
              <a:rect l="l" t="t" r="r" b="b"/>
              <a:pathLst>
                <a:path w="25382" h="29612" extrusionOk="0">
                  <a:moveTo>
                    <a:pt x="18529" y="1058"/>
                  </a:moveTo>
                  <a:lnTo>
                    <a:pt x="24324" y="4738"/>
                  </a:lnTo>
                  <a:cubicBezTo>
                    <a:pt x="25382" y="5795"/>
                    <a:pt x="25382" y="6853"/>
                    <a:pt x="24874" y="7910"/>
                  </a:cubicBezTo>
                  <a:lnTo>
                    <a:pt x="12691" y="28554"/>
                  </a:lnTo>
                  <a:cubicBezTo>
                    <a:pt x="12183" y="29611"/>
                    <a:pt x="10576" y="29611"/>
                    <a:pt x="9518" y="29061"/>
                  </a:cubicBezTo>
                  <a:lnTo>
                    <a:pt x="1608" y="23774"/>
                  </a:lnTo>
                  <a:cubicBezTo>
                    <a:pt x="550" y="22716"/>
                    <a:pt x="0" y="21151"/>
                    <a:pt x="1058" y="20093"/>
                  </a:cubicBezTo>
                  <a:lnTo>
                    <a:pt x="15356" y="1565"/>
                  </a:lnTo>
                  <a:cubicBezTo>
                    <a:pt x="16413" y="508"/>
                    <a:pt x="17471" y="0"/>
                    <a:pt x="18529" y="1058"/>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29" name="Google Shape;3329;p72"/>
            <p:cNvSpPr/>
            <p:nvPr/>
          </p:nvSpPr>
          <p:spPr>
            <a:xfrm>
              <a:off x="7883713" y="2158700"/>
              <a:ext cx="26450" cy="26450"/>
            </a:xfrm>
            <a:custGeom>
              <a:avLst/>
              <a:gdLst/>
              <a:ahLst/>
              <a:cxnLst/>
              <a:rect l="l" t="t" r="r" b="b"/>
              <a:pathLst>
                <a:path w="1058" h="1058" extrusionOk="0">
                  <a:moveTo>
                    <a:pt x="550" y="0"/>
                  </a:moveTo>
                  <a:cubicBezTo>
                    <a:pt x="1058" y="0"/>
                    <a:pt x="1058" y="550"/>
                    <a:pt x="1058" y="1058"/>
                  </a:cubicBezTo>
                  <a:lnTo>
                    <a:pt x="0" y="1058"/>
                  </a:lnTo>
                  <a:lnTo>
                    <a:pt x="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0" name="Google Shape;3330;p72"/>
            <p:cNvSpPr/>
            <p:nvPr/>
          </p:nvSpPr>
          <p:spPr>
            <a:xfrm>
              <a:off x="7963013" y="2238000"/>
              <a:ext cx="26475" cy="40225"/>
            </a:xfrm>
            <a:custGeom>
              <a:avLst/>
              <a:gdLst/>
              <a:ahLst/>
              <a:cxnLst/>
              <a:rect l="l" t="t" r="r" b="b"/>
              <a:pathLst>
                <a:path w="1059" h="1609" extrusionOk="0">
                  <a:moveTo>
                    <a:pt x="551" y="551"/>
                  </a:moveTo>
                  <a:cubicBezTo>
                    <a:pt x="1058" y="551"/>
                    <a:pt x="1058" y="1058"/>
                    <a:pt x="1058" y="1058"/>
                  </a:cubicBezTo>
                  <a:cubicBezTo>
                    <a:pt x="551" y="1608"/>
                    <a:pt x="551" y="1608"/>
                    <a:pt x="1" y="1608"/>
                  </a:cubicBezTo>
                  <a:lnTo>
                    <a:pt x="1" y="551"/>
                  </a:lnTo>
                  <a:cubicBezTo>
                    <a:pt x="1" y="551"/>
                    <a:pt x="551" y="1"/>
                    <a:pt x="551" y="55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1" name="Google Shape;3331;p72"/>
            <p:cNvSpPr/>
            <p:nvPr/>
          </p:nvSpPr>
          <p:spPr>
            <a:xfrm>
              <a:off x="7883713" y="2264450"/>
              <a:ext cx="26450" cy="26450"/>
            </a:xfrm>
            <a:custGeom>
              <a:avLst/>
              <a:gdLst/>
              <a:ahLst/>
              <a:cxnLst/>
              <a:rect l="l" t="t" r="r" b="b"/>
              <a:pathLst>
                <a:path w="1058" h="1058" extrusionOk="0">
                  <a:moveTo>
                    <a:pt x="550" y="0"/>
                  </a:moveTo>
                  <a:cubicBezTo>
                    <a:pt x="1058" y="0"/>
                    <a:pt x="1058" y="550"/>
                    <a:pt x="1058" y="550"/>
                  </a:cubicBezTo>
                  <a:cubicBezTo>
                    <a:pt x="550" y="1058"/>
                    <a:pt x="550" y="1058"/>
                    <a:pt x="0" y="1058"/>
                  </a:cubicBezTo>
                  <a:lnTo>
                    <a:pt x="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2" name="Google Shape;3332;p72"/>
            <p:cNvSpPr/>
            <p:nvPr/>
          </p:nvSpPr>
          <p:spPr>
            <a:xfrm>
              <a:off x="7989463" y="2146000"/>
              <a:ext cx="26450" cy="26475"/>
            </a:xfrm>
            <a:custGeom>
              <a:avLst/>
              <a:gdLst/>
              <a:ahLst/>
              <a:cxnLst/>
              <a:rect l="l" t="t" r="r" b="b"/>
              <a:pathLst>
                <a:path w="1058" h="1059" extrusionOk="0">
                  <a:moveTo>
                    <a:pt x="1058" y="1"/>
                  </a:moveTo>
                  <a:lnTo>
                    <a:pt x="1058" y="1058"/>
                  </a:lnTo>
                  <a:lnTo>
                    <a:pt x="0" y="1058"/>
                  </a:lnTo>
                  <a:lnTo>
                    <a:pt x="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3" name="Google Shape;3333;p72"/>
            <p:cNvSpPr/>
            <p:nvPr/>
          </p:nvSpPr>
          <p:spPr>
            <a:xfrm>
              <a:off x="8095213" y="2343750"/>
              <a:ext cx="26450" cy="26475"/>
            </a:xfrm>
            <a:custGeom>
              <a:avLst/>
              <a:gdLst/>
              <a:ahLst/>
              <a:cxnLst/>
              <a:rect l="l" t="t" r="r" b="b"/>
              <a:pathLst>
                <a:path w="1058" h="1059" extrusionOk="0">
                  <a:moveTo>
                    <a:pt x="1058" y="1"/>
                  </a:moveTo>
                  <a:lnTo>
                    <a:pt x="1058" y="1059"/>
                  </a:lnTo>
                  <a:lnTo>
                    <a:pt x="550" y="1059"/>
                  </a:lnTo>
                  <a:cubicBezTo>
                    <a:pt x="0" y="1059"/>
                    <a:pt x="0" y="551"/>
                    <a:pt x="0"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4" name="Google Shape;3334;p72"/>
            <p:cNvSpPr/>
            <p:nvPr/>
          </p:nvSpPr>
          <p:spPr>
            <a:xfrm>
              <a:off x="7936588" y="2423075"/>
              <a:ext cx="40200" cy="40225"/>
            </a:xfrm>
            <a:custGeom>
              <a:avLst/>
              <a:gdLst/>
              <a:ahLst/>
              <a:cxnLst/>
              <a:rect l="l" t="t" r="r" b="b"/>
              <a:pathLst>
                <a:path w="1608" h="1609" extrusionOk="0">
                  <a:moveTo>
                    <a:pt x="1058" y="551"/>
                  </a:moveTo>
                  <a:cubicBezTo>
                    <a:pt x="1608" y="551"/>
                    <a:pt x="1608" y="1058"/>
                    <a:pt x="1608" y="1058"/>
                  </a:cubicBezTo>
                  <a:cubicBezTo>
                    <a:pt x="1058" y="1608"/>
                    <a:pt x="1058" y="1608"/>
                    <a:pt x="550" y="1608"/>
                  </a:cubicBezTo>
                  <a:cubicBezTo>
                    <a:pt x="550" y="1058"/>
                    <a:pt x="0" y="1058"/>
                    <a:pt x="550" y="551"/>
                  </a:cubicBezTo>
                  <a:cubicBezTo>
                    <a:pt x="550" y="551"/>
                    <a:pt x="1058" y="1"/>
                    <a:pt x="1058" y="55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5" name="Google Shape;3335;p72"/>
            <p:cNvSpPr/>
            <p:nvPr/>
          </p:nvSpPr>
          <p:spPr>
            <a:xfrm>
              <a:off x="8056088" y="2278200"/>
              <a:ext cx="39150" cy="26450"/>
            </a:xfrm>
            <a:custGeom>
              <a:avLst/>
              <a:gdLst/>
              <a:ahLst/>
              <a:cxnLst/>
              <a:rect l="l" t="t" r="r" b="b"/>
              <a:pathLst>
                <a:path w="1566" h="1058" extrusionOk="0">
                  <a:moveTo>
                    <a:pt x="1058" y="0"/>
                  </a:moveTo>
                  <a:cubicBezTo>
                    <a:pt x="1565" y="0"/>
                    <a:pt x="1565" y="508"/>
                    <a:pt x="1058" y="1058"/>
                  </a:cubicBezTo>
                  <a:lnTo>
                    <a:pt x="508" y="1058"/>
                  </a:lnTo>
                  <a:cubicBezTo>
                    <a:pt x="0" y="1058"/>
                    <a:pt x="0" y="508"/>
                    <a:pt x="508"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6" name="Google Shape;3336;p72"/>
            <p:cNvSpPr/>
            <p:nvPr/>
          </p:nvSpPr>
          <p:spPr>
            <a:xfrm>
              <a:off x="7857263" y="2357500"/>
              <a:ext cx="26450" cy="26475"/>
            </a:xfrm>
            <a:custGeom>
              <a:avLst/>
              <a:gdLst/>
              <a:ahLst/>
              <a:cxnLst/>
              <a:rect l="l" t="t" r="r" b="b"/>
              <a:pathLst>
                <a:path w="1058" h="1059" extrusionOk="0">
                  <a:moveTo>
                    <a:pt x="1058" y="1"/>
                  </a:moveTo>
                  <a:lnTo>
                    <a:pt x="1058" y="509"/>
                  </a:lnTo>
                  <a:cubicBezTo>
                    <a:pt x="1058" y="1058"/>
                    <a:pt x="550" y="1058"/>
                    <a:pt x="550" y="1058"/>
                  </a:cubicBezTo>
                  <a:cubicBezTo>
                    <a:pt x="0" y="509"/>
                    <a:pt x="0" y="509"/>
                    <a:pt x="0"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7" name="Google Shape;3337;p72"/>
            <p:cNvSpPr/>
            <p:nvPr/>
          </p:nvSpPr>
          <p:spPr>
            <a:xfrm>
              <a:off x="7963013" y="2317325"/>
              <a:ext cx="40225" cy="40200"/>
            </a:xfrm>
            <a:custGeom>
              <a:avLst/>
              <a:gdLst/>
              <a:ahLst/>
              <a:cxnLst/>
              <a:rect l="l" t="t" r="r" b="b"/>
              <a:pathLst>
                <a:path w="1609" h="1608" extrusionOk="0">
                  <a:moveTo>
                    <a:pt x="1058" y="550"/>
                  </a:moveTo>
                  <a:cubicBezTo>
                    <a:pt x="1058" y="550"/>
                    <a:pt x="1608" y="1058"/>
                    <a:pt x="1058" y="1058"/>
                  </a:cubicBezTo>
                  <a:cubicBezTo>
                    <a:pt x="1058" y="1608"/>
                    <a:pt x="551" y="1608"/>
                    <a:pt x="551" y="1608"/>
                  </a:cubicBezTo>
                  <a:cubicBezTo>
                    <a:pt x="1" y="1058"/>
                    <a:pt x="1" y="1058"/>
                    <a:pt x="1" y="550"/>
                  </a:cubicBezTo>
                  <a:cubicBezTo>
                    <a:pt x="551" y="550"/>
                    <a:pt x="551" y="0"/>
                    <a:pt x="1058" y="55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8" name="Google Shape;3338;p72"/>
            <p:cNvSpPr/>
            <p:nvPr/>
          </p:nvSpPr>
          <p:spPr>
            <a:xfrm>
              <a:off x="7989463" y="2370200"/>
              <a:ext cx="26450" cy="26475"/>
            </a:xfrm>
            <a:custGeom>
              <a:avLst/>
              <a:gdLst/>
              <a:ahLst/>
              <a:cxnLst/>
              <a:rect l="l" t="t" r="r" b="b"/>
              <a:pathLst>
                <a:path w="1058" h="1059" extrusionOk="0">
                  <a:moveTo>
                    <a:pt x="1058" y="1"/>
                  </a:moveTo>
                  <a:lnTo>
                    <a:pt x="1058" y="550"/>
                  </a:lnTo>
                  <a:cubicBezTo>
                    <a:pt x="1058" y="1058"/>
                    <a:pt x="550" y="1058"/>
                    <a:pt x="0" y="1058"/>
                  </a:cubicBezTo>
                  <a:lnTo>
                    <a:pt x="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39" name="Google Shape;3339;p72"/>
            <p:cNvSpPr/>
            <p:nvPr/>
          </p:nvSpPr>
          <p:spPr>
            <a:xfrm>
              <a:off x="7976763" y="2516150"/>
              <a:ext cx="39150" cy="26450"/>
            </a:xfrm>
            <a:custGeom>
              <a:avLst/>
              <a:gdLst/>
              <a:ahLst/>
              <a:cxnLst/>
              <a:rect l="l" t="t" r="r" b="b"/>
              <a:pathLst>
                <a:path w="1566" h="1058" extrusionOk="0">
                  <a:moveTo>
                    <a:pt x="1058" y="0"/>
                  </a:moveTo>
                  <a:cubicBezTo>
                    <a:pt x="1566" y="508"/>
                    <a:pt x="1566" y="508"/>
                    <a:pt x="1566" y="1058"/>
                  </a:cubicBezTo>
                  <a:lnTo>
                    <a:pt x="508" y="1058"/>
                  </a:lnTo>
                  <a:cubicBezTo>
                    <a:pt x="508" y="1058"/>
                    <a:pt x="1" y="508"/>
                    <a:pt x="508" y="508"/>
                  </a:cubicBezTo>
                  <a:cubicBezTo>
                    <a:pt x="508" y="0"/>
                    <a:pt x="1058" y="0"/>
                    <a:pt x="1058"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0" name="Google Shape;3340;p72"/>
            <p:cNvSpPr/>
            <p:nvPr/>
          </p:nvSpPr>
          <p:spPr>
            <a:xfrm>
              <a:off x="7897438" y="2475950"/>
              <a:ext cx="39175" cy="26475"/>
            </a:xfrm>
            <a:custGeom>
              <a:avLst/>
              <a:gdLst/>
              <a:ahLst/>
              <a:cxnLst/>
              <a:rect l="l" t="t" r="r" b="b"/>
              <a:pathLst>
                <a:path w="1567" h="1059" extrusionOk="0">
                  <a:moveTo>
                    <a:pt x="1058" y="1"/>
                  </a:moveTo>
                  <a:cubicBezTo>
                    <a:pt x="1566" y="551"/>
                    <a:pt x="1566" y="551"/>
                    <a:pt x="1058" y="1058"/>
                  </a:cubicBezTo>
                  <a:lnTo>
                    <a:pt x="509" y="1058"/>
                  </a:lnTo>
                  <a:cubicBezTo>
                    <a:pt x="1" y="1058"/>
                    <a:pt x="1" y="551"/>
                    <a:pt x="509" y="551"/>
                  </a:cubicBezTo>
                  <a:cubicBezTo>
                    <a:pt x="509" y="1"/>
                    <a:pt x="1058" y="1"/>
                    <a:pt x="105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1" name="Google Shape;3341;p72"/>
            <p:cNvSpPr/>
            <p:nvPr/>
          </p:nvSpPr>
          <p:spPr>
            <a:xfrm>
              <a:off x="7791688" y="2436825"/>
              <a:ext cx="26475" cy="39150"/>
            </a:xfrm>
            <a:custGeom>
              <a:avLst/>
              <a:gdLst/>
              <a:ahLst/>
              <a:cxnLst/>
              <a:rect l="l" t="t" r="r" b="b"/>
              <a:pathLst>
                <a:path w="1059" h="1566" extrusionOk="0">
                  <a:moveTo>
                    <a:pt x="1058" y="508"/>
                  </a:moveTo>
                  <a:lnTo>
                    <a:pt x="1058" y="1058"/>
                  </a:lnTo>
                  <a:cubicBezTo>
                    <a:pt x="1058" y="1566"/>
                    <a:pt x="508" y="1566"/>
                    <a:pt x="1" y="1566"/>
                  </a:cubicBezTo>
                  <a:lnTo>
                    <a:pt x="1" y="508"/>
                  </a:lnTo>
                  <a:cubicBezTo>
                    <a:pt x="508" y="508"/>
                    <a:pt x="508" y="1"/>
                    <a:pt x="1058" y="508"/>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2" name="Google Shape;3342;p72"/>
            <p:cNvSpPr/>
            <p:nvPr/>
          </p:nvSpPr>
          <p:spPr>
            <a:xfrm>
              <a:off x="7791688" y="2383950"/>
              <a:ext cx="26475" cy="26450"/>
            </a:xfrm>
            <a:custGeom>
              <a:avLst/>
              <a:gdLst/>
              <a:ahLst/>
              <a:cxnLst/>
              <a:rect l="l" t="t" r="r" b="b"/>
              <a:pathLst>
                <a:path w="1059" h="1058" extrusionOk="0">
                  <a:moveTo>
                    <a:pt x="1058" y="0"/>
                  </a:moveTo>
                  <a:lnTo>
                    <a:pt x="1058" y="508"/>
                  </a:lnTo>
                  <a:cubicBezTo>
                    <a:pt x="1058" y="1058"/>
                    <a:pt x="508" y="1058"/>
                    <a:pt x="508" y="1058"/>
                  </a:cubicBezTo>
                  <a:cubicBezTo>
                    <a:pt x="1" y="508"/>
                    <a:pt x="1" y="508"/>
                    <a:pt x="1"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3" name="Google Shape;3343;p72"/>
            <p:cNvSpPr/>
            <p:nvPr/>
          </p:nvSpPr>
          <p:spPr>
            <a:xfrm>
              <a:off x="7765263" y="2290875"/>
              <a:ext cx="39150" cy="40225"/>
            </a:xfrm>
            <a:custGeom>
              <a:avLst/>
              <a:gdLst/>
              <a:ahLst/>
              <a:cxnLst/>
              <a:rect l="l" t="t" r="r" b="b"/>
              <a:pathLst>
                <a:path w="1566" h="1609" extrusionOk="0">
                  <a:moveTo>
                    <a:pt x="1058" y="551"/>
                  </a:moveTo>
                  <a:cubicBezTo>
                    <a:pt x="1565" y="551"/>
                    <a:pt x="1565" y="1058"/>
                    <a:pt x="1058" y="1058"/>
                  </a:cubicBezTo>
                  <a:cubicBezTo>
                    <a:pt x="1058" y="1608"/>
                    <a:pt x="508" y="1608"/>
                    <a:pt x="508" y="1058"/>
                  </a:cubicBezTo>
                  <a:cubicBezTo>
                    <a:pt x="0" y="1058"/>
                    <a:pt x="0" y="551"/>
                    <a:pt x="508" y="551"/>
                  </a:cubicBezTo>
                  <a:cubicBezTo>
                    <a:pt x="508" y="1"/>
                    <a:pt x="1058" y="1"/>
                    <a:pt x="1058" y="55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4" name="Google Shape;3344;p72"/>
            <p:cNvSpPr/>
            <p:nvPr/>
          </p:nvSpPr>
          <p:spPr>
            <a:xfrm>
              <a:off x="7871013" y="2581700"/>
              <a:ext cx="26450" cy="40225"/>
            </a:xfrm>
            <a:custGeom>
              <a:avLst/>
              <a:gdLst/>
              <a:ahLst/>
              <a:cxnLst/>
              <a:rect l="l" t="t" r="r" b="b"/>
              <a:pathLst>
                <a:path w="1058" h="1609" extrusionOk="0">
                  <a:moveTo>
                    <a:pt x="1058" y="1"/>
                  </a:moveTo>
                  <a:lnTo>
                    <a:pt x="1058" y="1058"/>
                  </a:lnTo>
                  <a:cubicBezTo>
                    <a:pt x="1058" y="1058"/>
                    <a:pt x="508" y="1608"/>
                    <a:pt x="508" y="1058"/>
                  </a:cubicBezTo>
                  <a:cubicBezTo>
                    <a:pt x="0" y="1058"/>
                    <a:pt x="0" y="551"/>
                    <a:pt x="0" y="551"/>
                  </a:cubicBezTo>
                  <a:cubicBezTo>
                    <a:pt x="508" y="1"/>
                    <a:pt x="508" y="1"/>
                    <a:pt x="105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5" name="Google Shape;3345;p72"/>
            <p:cNvSpPr/>
            <p:nvPr/>
          </p:nvSpPr>
          <p:spPr>
            <a:xfrm>
              <a:off x="7712388" y="2542575"/>
              <a:ext cx="39150" cy="39150"/>
            </a:xfrm>
            <a:custGeom>
              <a:avLst/>
              <a:gdLst/>
              <a:ahLst/>
              <a:cxnLst/>
              <a:rect l="l" t="t" r="r" b="b"/>
              <a:pathLst>
                <a:path w="1566" h="1566" extrusionOk="0">
                  <a:moveTo>
                    <a:pt x="1058" y="508"/>
                  </a:moveTo>
                  <a:cubicBezTo>
                    <a:pt x="1058" y="508"/>
                    <a:pt x="1565" y="1058"/>
                    <a:pt x="1058" y="1058"/>
                  </a:cubicBezTo>
                  <a:cubicBezTo>
                    <a:pt x="1058" y="1566"/>
                    <a:pt x="508" y="1566"/>
                    <a:pt x="508" y="1058"/>
                  </a:cubicBezTo>
                  <a:cubicBezTo>
                    <a:pt x="0" y="1058"/>
                    <a:pt x="0" y="508"/>
                    <a:pt x="508" y="508"/>
                  </a:cubicBezTo>
                  <a:cubicBezTo>
                    <a:pt x="508" y="1"/>
                    <a:pt x="1058" y="1"/>
                    <a:pt x="1058" y="508"/>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6" name="Google Shape;3346;p72"/>
            <p:cNvSpPr/>
            <p:nvPr/>
          </p:nvSpPr>
          <p:spPr>
            <a:xfrm>
              <a:off x="7725063" y="2463275"/>
              <a:ext cx="26475" cy="26450"/>
            </a:xfrm>
            <a:custGeom>
              <a:avLst/>
              <a:gdLst/>
              <a:ahLst/>
              <a:cxnLst/>
              <a:rect l="l" t="t" r="r" b="b"/>
              <a:pathLst>
                <a:path w="1059" h="1058" extrusionOk="0">
                  <a:moveTo>
                    <a:pt x="1058" y="0"/>
                  </a:moveTo>
                  <a:lnTo>
                    <a:pt x="1058" y="1058"/>
                  </a:lnTo>
                  <a:lnTo>
                    <a:pt x="551" y="1058"/>
                  </a:lnTo>
                  <a:cubicBezTo>
                    <a:pt x="1" y="1058"/>
                    <a:pt x="1" y="508"/>
                    <a:pt x="1" y="508"/>
                  </a:cubicBezTo>
                  <a:cubicBezTo>
                    <a:pt x="551" y="0"/>
                    <a:pt x="551" y="0"/>
                    <a:pt x="1058"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7" name="Google Shape;3347;p72"/>
            <p:cNvSpPr/>
            <p:nvPr/>
          </p:nvSpPr>
          <p:spPr>
            <a:xfrm>
              <a:off x="7804388" y="2542575"/>
              <a:ext cx="26450" cy="39150"/>
            </a:xfrm>
            <a:custGeom>
              <a:avLst/>
              <a:gdLst/>
              <a:ahLst/>
              <a:cxnLst/>
              <a:rect l="l" t="t" r="r" b="b"/>
              <a:pathLst>
                <a:path w="1058" h="1566" extrusionOk="0">
                  <a:moveTo>
                    <a:pt x="1058" y="508"/>
                  </a:moveTo>
                  <a:lnTo>
                    <a:pt x="1058" y="1058"/>
                  </a:lnTo>
                  <a:cubicBezTo>
                    <a:pt x="550" y="1566"/>
                    <a:pt x="550" y="1566"/>
                    <a:pt x="0" y="1058"/>
                  </a:cubicBezTo>
                  <a:lnTo>
                    <a:pt x="0" y="508"/>
                  </a:lnTo>
                  <a:cubicBezTo>
                    <a:pt x="0" y="1"/>
                    <a:pt x="550" y="1"/>
                    <a:pt x="1058" y="508"/>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8" name="Google Shape;3348;p72"/>
            <p:cNvSpPr/>
            <p:nvPr/>
          </p:nvSpPr>
          <p:spPr>
            <a:xfrm>
              <a:off x="7818138" y="2648325"/>
              <a:ext cx="26450" cy="39175"/>
            </a:xfrm>
            <a:custGeom>
              <a:avLst/>
              <a:gdLst/>
              <a:ahLst/>
              <a:cxnLst/>
              <a:rect l="l" t="t" r="r" b="b"/>
              <a:pathLst>
                <a:path w="1058" h="1567" extrusionOk="0">
                  <a:moveTo>
                    <a:pt x="1058" y="509"/>
                  </a:moveTo>
                  <a:lnTo>
                    <a:pt x="1058" y="1058"/>
                  </a:lnTo>
                  <a:cubicBezTo>
                    <a:pt x="1058" y="1566"/>
                    <a:pt x="508" y="1566"/>
                    <a:pt x="508" y="1566"/>
                  </a:cubicBezTo>
                  <a:cubicBezTo>
                    <a:pt x="0" y="1058"/>
                    <a:pt x="0" y="1058"/>
                    <a:pt x="0" y="509"/>
                  </a:cubicBezTo>
                  <a:cubicBezTo>
                    <a:pt x="508" y="509"/>
                    <a:pt x="508" y="1"/>
                    <a:pt x="1058" y="509"/>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49" name="Google Shape;3349;p72"/>
            <p:cNvSpPr/>
            <p:nvPr/>
          </p:nvSpPr>
          <p:spPr>
            <a:xfrm>
              <a:off x="7910138" y="2661025"/>
              <a:ext cx="26475" cy="26475"/>
            </a:xfrm>
            <a:custGeom>
              <a:avLst/>
              <a:gdLst/>
              <a:ahLst/>
              <a:cxnLst/>
              <a:rect l="l" t="t" r="r" b="b"/>
              <a:pathLst>
                <a:path w="1059" h="1059" extrusionOk="0">
                  <a:moveTo>
                    <a:pt x="1058" y="1"/>
                  </a:moveTo>
                  <a:lnTo>
                    <a:pt x="1058" y="1058"/>
                  </a:lnTo>
                  <a:lnTo>
                    <a:pt x="550" y="1058"/>
                  </a:lnTo>
                  <a:cubicBezTo>
                    <a:pt x="1" y="1058"/>
                    <a:pt x="1" y="550"/>
                    <a:pt x="1"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0" name="Google Shape;3350;p72"/>
            <p:cNvSpPr/>
            <p:nvPr/>
          </p:nvSpPr>
          <p:spPr>
            <a:xfrm>
              <a:off x="7712388" y="2648325"/>
              <a:ext cx="39150" cy="26475"/>
            </a:xfrm>
            <a:custGeom>
              <a:avLst/>
              <a:gdLst/>
              <a:ahLst/>
              <a:cxnLst/>
              <a:rect l="l" t="t" r="r" b="b"/>
              <a:pathLst>
                <a:path w="1566" h="1059" extrusionOk="0">
                  <a:moveTo>
                    <a:pt x="1058" y="1"/>
                  </a:moveTo>
                  <a:cubicBezTo>
                    <a:pt x="1058" y="509"/>
                    <a:pt x="1565" y="509"/>
                    <a:pt x="1058" y="1058"/>
                  </a:cubicBezTo>
                  <a:lnTo>
                    <a:pt x="508" y="1058"/>
                  </a:lnTo>
                  <a:cubicBezTo>
                    <a:pt x="0" y="1058"/>
                    <a:pt x="0" y="509"/>
                    <a:pt x="0" y="509"/>
                  </a:cubicBezTo>
                  <a:cubicBezTo>
                    <a:pt x="508" y="1"/>
                    <a:pt x="508" y="1"/>
                    <a:pt x="105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1" name="Google Shape;3351;p72"/>
            <p:cNvSpPr/>
            <p:nvPr/>
          </p:nvSpPr>
          <p:spPr>
            <a:xfrm>
              <a:off x="7659488" y="2569025"/>
              <a:ext cx="39175" cy="39150"/>
            </a:xfrm>
            <a:custGeom>
              <a:avLst/>
              <a:gdLst/>
              <a:ahLst/>
              <a:cxnLst/>
              <a:rect l="l" t="t" r="r" b="b"/>
              <a:pathLst>
                <a:path w="1567" h="1566" extrusionOk="0">
                  <a:moveTo>
                    <a:pt x="1059" y="0"/>
                  </a:moveTo>
                  <a:cubicBezTo>
                    <a:pt x="1566" y="508"/>
                    <a:pt x="1566" y="508"/>
                    <a:pt x="1566" y="1058"/>
                  </a:cubicBezTo>
                  <a:cubicBezTo>
                    <a:pt x="1059" y="1058"/>
                    <a:pt x="1059" y="1565"/>
                    <a:pt x="509" y="1058"/>
                  </a:cubicBezTo>
                  <a:cubicBezTo>
                    <a:pt x="509" y="1058"/>
                    <a:pt x="1" y="508"/>
                    <a:pt x="509" y="508"/>
                  </a:cubicBezTo>
                  <a:cubicBezTo>
                    <a:pt x="509" y="0"/>
                    <a:pt x="1059" y="0"/>
                    <a:pt x="105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2" name="Google Shape;3352;p72"/>
            <p:cNvSpPr/>
            <p:nvPr/>
          </p:nvSpPr>
          <p:spPr>
            <a:xfrm>
              <a:off x="7659488" y="2516150"/>
              <a:ext cx="39175" cy="26450"/>
            </a:xfrm>
            <a:custGeom>
              <a:avLst/>
              <a:gdLst/>
              <a:ahLst/>
              <a:cxnLst/>
              <a:rect l="l" t="t" r="r" b="b"/>
              <a:pathLst>
                <a:path w="1567" h="1058" extrusionOk="0">
                  <a:moveTo>
                    <a:pt x="1059" y="0"/>
                  </a:moveTo>
                  <a:cubicBezTo>
                    <a:pt x="1566" y="0"/>
                    <a:pt x="1566" y="508"/>
                    <a:pt x="1059" y="508"/>
                  </a:cubicBezTo>
                  <a:cubicBezTo>
                    <a:pt x="1059" y="1058"/>
                    <a:pt x="509" y="1058"/>
                    <a:pt x="509" y="1058"/>
                  </a:cubicBezTo>
                  <a:cubicBezTo>
                    <a:pt x="1" y="508"/>
                    <a:pt x="1" y="508"/>
                    <a:pt x="50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3" name="Google Shape;3353;p72"/>
            <p:cNvSpPr/>
            <p:nvPr/>
          </p:nvSpPr>
          <p:spPr>
            <a:xfrm>
              <a:off x="7619313" y="2489700"/>
              <a:ext cx="26475" cy="26475"/>
            </a:xfrm>
            <a:custGeom>
              <a:avLst/>
              <a:gdLst/>
              <a:ahLst/>
              <a:cxnLst/>
              <a:rect l="l" t="t" r="r" b="b"/>
              <a:pathLst>
                <a:path w="1059" h="1059" extrusionOk="0">
                  <a:moveTo>
                    <a:pt x="1058" y="1"/>
                  </a:moveTo>
                  <a:lnTo>
                    <a:pt x="1058" y="1058"/>
                  </a:lnTo>
                  <a:lnTo>
                    <a:pt x="1" y="1058"/>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4" name="Google Shape;3354;p72"/>
            <p:cNvSpPr/>
            <p:nvPr/>
          </p:nvSpPr>
          <p:spPr>
            <a:xfrm>
              <a:off x="7606613" y="2555275"/>
              <a:ext cx="26475" cy="26450"/>
            </a:xfrm>
            <a:custGeom>
              <a:avLst/>
              <a:gdLst/>
              <a:ahLst/>
              <a:cxnLst/>
              <a:rect l="l" t="t" r="r" b="b"/>
              <a:pathLst>
                <a:path w="1059" h="1058" extrusionOk="0">
                  <a:moveTo>
                    <a:pt x="1058" y="0"/>
                  </a:moveTo>
                  <a:lnTo>
                    <a:pt x="1058" y="1058"/>
                  </a:lnTo>
                  <a:lnTo>
                    <a:pt x="1" y="1058"/>
                  </a:lnTo>
                  <a:lnTo>
                    <a:pt x="1"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5" name="Google Shape;3355;p72"/>
            <p:cNvSpPr/>
            <p:nvPr/>
          </p:nvSpPr>
          <p:spPr>
            <a:xfrm>
              <a:off x="7527313" y="2595450"/>
              <a:ext cx="39150" cy="26475"/>
            </a:xfrm>
            <a:custGeom>
              <a:avLst/>
              <a:gdLst/>
              <a:ahLst/>
              <a:cxnLst/>
              <a:rect l="l" t="t" r="r" b="b"/>
              <a:pathLst>
                <a:path w="1566" h="1059" extrusionOk="0">
                  <a:moveTo>
                    <a:pt x="1058" y="1"/>
                  </a:moveTo>
                  <a:cubicBezTo>
                    <a:pt x="1565" y="508"/>
                    <a:pt x="1565" y="508"/>
                    <a:pt x="1058" y="1058"/>
                  </a:cubicBezTo>
                  <a:lnTo>
                    <a:pt x="508" y="1058"/>
                  </a:lnTo>
                  <a:cubicBezTo>
                    <a:pt x="0" y="1058"/>
                    <a:pt x="0" y="508"/>
                    <a:pt x="508" y="508"/>
                  </a:cubicBezTo>
                  <a:cubicBezTo>
                    <a:pt x="508" y="1"/>
                    <a:pt x="1058" y="1"/>
                    <a:pt x="105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6" name="Google Shape;3356;p72"/>
            <p:cNvSpPr/>
            <p:nvPr/>
          </p:nvSpPr>
          <p:spPr>
            <a:xfrm>
              <a:off x="7580188" y="2634575"/>
              <a:ext cx="39150" cy="26475"/>
            </a:xfrm>
            <a:custGeom>
              <a:avLst/>
              <a:gdLst/>
              <a:ahLst/>
              <a:cxnLst/>
              <a:rect l="l" t="t" r="r" b="b"/>
              <a:pathLst>
                <a:path w="1566" h="1059" extrusionOk="0">
                  <a:moveTo>
                    <a:pt x="1058" y="1"/>
                  </a:moveTo>
                  <a:cubicBezTo>
                    <a:pt x="1566" y="551"/>
                    <a:pt x="1566" y="551"/>
                    <a:pt x="1058" y="1059"/>
                  </a:cubicBezTo>
                  <a:lnTo>
                    <a:pt x="508" y="1059"/>
                  </a:lnTo>
                  <a:cubicBezTo>
                    <a:pt x="0" y="1059"/>
                    <a:pt x="0" y="551"/>
                    <a:pt x="508" y="551"/>
                  </a:cubicBezTo>
                  <a:cubicBezTo>
                    <a:pt x="508" y="1"/>
                    <a:pt x="1058" y="1"/>
                    <a:pt x="105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7" name="Google Shape;3357;p72"/>
            <p:cNvSpPr/>
            <p:nvPr/>
          </p:nvSpPr>
          <p:spPr>
            <a:xfrm>
              <a:off x="7633063" y="2701200"/>
              <a:ext cx="39150" cy="26475"/>
            </a:xfrm>
            <a:custGeom>
              <a:avLst/>
              <a:gdLst/>
              <a:ahLst/>
              <a:cxnLst/>
              <a:rect l="l" t="t" r="r" b="b"/>
              <a:pathLst>
                <a:path w="1566" h="1059" extrusionOk="0">
                  <a:moveTo>
                    <a:pt x="1058" y="1"/>
                  </a:moveTo>
                  <a:cubicBezTo>
                    <a:pt x="1566" y="1"/>
                    <a:pt x="1566" y="509"/>
                    <a:pt x="1566" y="509"/>
                  </a:cubicBezTo>
                  <a:cubicBezTo>
                    <a:pt x="1058" y="1059"/>
                    <a:pt x="1058" y="1059"/>
                    <a:pt x="508" y="1059"/>
                  </a:cubicBezTo>
                  <a:cubicBezTo>
                    <a:pt x="508" y="509"/>
                    <a:pt x="0" y="509"/>
                    <a:pt x="50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8" name="Google Shape;3358;p72"/>
            <p:cNvSpPr/>
            <p:nvPr/>
          </p:nvSpPr>
          <p:spPr>
            <a:xfrm>
              <a:off x="7725063" y="2740350"/>
              <a:ext cx="26475" cy="26450"/>
            </a:xfrm>
            <a:custGeom>
              <a:avLst/>
              <a:gdLst/>
              <a:ahLst/>
              <a:cxnLst/>
              <a:rect l="l" t="t" r="r" b="b"/>
              <a:pathLst>
                <a:path w="1059" h="1058" extrusionOk="0">
                  <a:moveTo>
                    <a:pt x="1058" y="0"/>
                  </a:moveTo>
                  <a:lnTo>
                    <a:pt x="1058" y="550"/>
                  </a:lnTo>
                  <a:cubicBezTo>
                    <a:pt x="1058" y="1058"/>
                    <a:pt x="551" y="1058"/>
                    <a:pt x="551" y="1058"/>
                  </a:cubicBezTo>
                  <a:cubicBezTo>
                    <a:pt x="1" y="550"/>
                    <a:pt x="1" y="550"/>
                    <a:pt x="1"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59" name="Google Shape;3359;p72"/>
            <p:cNvSpPr/>
            <p:nvPr/>
          </p:nvSpPr>
          <p:spPr>
            <a:xfrm>
              <a:off x="7777938" y="2793225"/>
              <a:ext cx="40225" cy="26450"/>
            </a:xfrm>
            <a:custGeom>
              <a:avLst/>
              <a:gdLst/>
              <a:ahLst/>
              <a:cxnLst/>
              <a:rect l="l" t="t" r="r" b="b"/>
              <a:pathLst>
                <a:path w="1609" h="1058" extrusionOk="0">
                  <a:moveTo>
                    <a:pt x="1058" y="0"/>
                  </a:moveTo>
                  <a:cubicBezTo>
                    <a:pt x="1608" y="550"/>
                    <a:pt x="1608" y="550"/>
                    <a:pt x="1058" y="1058"/>
                  </a:cubicBezTo>
                  <a:lnTo>
                    <a:pt x="551" y="1058"/>
                  </a:lnTo>
                  <a:cubicBezTo>
                    <a:pt x="551" y="1058"/>
                    <a:pt x="1" y="550"/>
                    <a:pt x="551" y="550"/>
                  </a:cubicBezTo>
                  <a:cubicBezTo>
                    <a:pt x="551" y="0"/>
                    <a:pt x="1058" y="0"/>
                    <a:pt x="1058"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60" name="Google Shape;3360;p72"/>
            <p:cNvSpPr/>
            <p:nvPr/>
          </p:nvSpPr>
          <p:spPr>
            <a:xfrm>
              <a:off x="7804388" y="2701200"/>
              <a:ext cx="40200" cy="26475"/>
            </a:xfrm>
            <a:custGeom>
              <a:avLst/>
              <a:gdLst/>
              <a:ahLst/>
              <a:cxnLst/>
              <a:rect l="l" t="t" r="r" b="b"/>
              <a:pathLst>
                <a:path w="1608" h="1059" extrusionOk="0">
                  <a:moveTo>
                    <a:pt x="1058" y="1"/>
                  </a:moveTo>
                  <a:cubicBezTo>
                    <a:pt x="1058" y="509"/>
                    <a:pt x="1608" y="509"/>
                    <a:pt x="1058" y="1059"/>
                  </a:cubicBezTo>
                  <a:lnTo>
                    <a:pt x="550" y="1059"/>
                  </a:lnTo>
                  <a:cubicBezTo>
                    <a:pt x="0" y="1059"/>
                    <a:pt x="0" y="509"/>
                    <a:pt x="550" y="509"/>
                  </a:cubicBezTo>
                  <a:cubicBezTo>
                    <a:pt x="550" y="1"/>
                    <a:pt x="1058" y="1"/>
                    <a:pt x="105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61" name="Google Shape;3361;p72"/>
            <p:cNvSpPr/>
            <p:nvPr/>
          </p:nvSpPr>
          <p:spPr>
            <a:xfrm>
              <a:off x="7844563" y="2754100"/>
              <a:ext cx="26475" cy="39150"/>
            </a:xfrm>
            <a:custGeom>
              <a:avLst/>
              <a:gdLst/>
              <a:ahLst/>
              <a:cxnLst/>
              <a:rect l="l" t="t" r="r" b="b"/>
              <a:pathLst>
                <a:path w="1059" h="1566" extrusionOk="0">
                  <a:moveTo>
                    <a:pt x="1058" y="508"/>
                  </a:moveTo>
                  <a:lnTo>
                    <a:pt x="1058" y="1058"/>
                  </a:lnTo>
                  <a:cubicBezTo>
                    <a:pt x="1058" y="1565"/>
                    <a:pt x="508" y="1565"/>
                    <a:pt x="1" y="1565"/>
                  </a:cubicBezTo>
                  <a:lnTo>
                    <a:pt x="1" y="508"/>
                  </a:lnTo>
                  <a:cubicBezTo>
                    <a:pt x="508" y="508"/>
                    <a:pt x="508" y="0"/>
                    <a:pt x="1058" y="508"/>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62" name="Google Shape;3362;p72"/>
            <p:cNvSpPr/>
            <p:nvPr/>
          </p:nvSpPr>
          <p:spPr>
            <a:xfrm>
              <a:off x="7645763" y="2766775"/>
              <a:ext cx="26450" cy="40225"/>
            </a:xfrm>
            <a:custGeom>
              <a:avLst/>
              <a:gdLst/>
              <a:ahLst/>
              <a:cxnLst/>
              <a:rect l="l" t="t" r="r" b="b"/>
              <a:pathLst>
                <a:path w="1058" h="1609" extrusionOk="0">
                  <a:moveTo>
                    <a:pt x="1058" y="551"/>
                  </a:moveTo>
                  <a:lnTo>
                    <a:pt x="1058" y="1058"/>
                  </a:lnTo>
                  <a:cubicBezTo>
                    <a:pt x="1058" y="1608"/>
                    <a:pt x="550" y="1608"/>
                    <a:pt x="550" y="1058"/>
                  </a:cubicBezTo>
                  <a:cubicBezTo>
                    <a:pt x="0" y="1058"/>
                    <a:pt x="0" y="551"/>
                    <a:pt x="0" y="551"/>
                  </a:cubicBezTo>
                  <a:cubicBezTo>
                    <a:pt x="550" y="1"/>
                    <a:pt x="550" y="1"/>
                    <a:pt x="1058" y="55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363" name="Google Shape;3363;p72"/>
            <p:cNvSpPr/>
            <p:nvPr/>
          </p:nvSpPr>
          <p:spPr>
            <a:xfrm>
              <a:off x="7539988" y="2701200"/>
              <a:ext cx="40225" cy="39175"/>
            </a:xfrm>
            <a:custGeom>
              <a:avLst/>
              <a:gdLst/>
              <a:ahLst/>
              <a:cxnLst/>
              <a:rect l="l" t="t" r="r" b="b"/>
              <a:pathLst>
                <a:path w="1609" h="1567" extrusionOk="0">
                  <a:moveTo>
                    <a:pt x="1058" y="1"/>
                  </a:moveTo>
                  <a:cubicBezTo>
                    <a:pt x="1608" y="509"/>
                    <a:pt x="1608" y="509"/>
                    <a:pt x="1058" y="1059"/>
                  </a:cubicBezTo>
                  <a:cubicBezTo>
                    <a:pt x="1058" y="1059"/>
                    <a:pt x="551" y="1566"/>
                    <a:pt x="551" y="1059"/>
                  </a:cubicBezTo>
                  <a:cubicBezTo>
                    <a:pt x="1" y="1059"/>
                    <a:pt x="1" y="509"/>
                    <a:pt x="551" y="509"/>
                  </a:cubicBezTo>
                  <a:cubicBezTo>
                    <a:pt x="551" y="1"/>
                    <a:pt x="1058" y="1"/>
                    <a:pt x="105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nvGrpSpPr>
          <p:cNvPr id="3364" name="Google Shape;3364;p72"/>
          <p:cNvGrpSpPr/>
          <p:nvPr/>
        </p:nvGrpSpPr>
        <p:grpSpPr>
          <a:xfrm>
            <a:off x="4960185" y="4412401"/>
            <a:ext cx="1497500" cy="1250767"/>
            <a:chOff x="3720138" y="3309300"/>
            <a:chExt cx="1123125" cy="938075"/>
          </a:xfrm>
        </p:grpSpPr>
        <p:sp>
          <p:nvSpPr>
            <p:cNvPr id="3365" name="Google Shape;3365;p72"/>
            <p:cNvSpPr/>
            <p:nvPr/>
          </p:nvSpPr>
          <p:spPr>
            <a:xfrm>
              <a:off x="3746563" y="3322000"/>
              <a:ext cx="1084025" cy="859800"/>
            </a:xfrm>
            <a:custGeom>
              <a:avLst/>
              <a:gdLst/>
              <a:ahLst/>
              <a:cxnLst/>
              <a:rect l="l" t="t" r="r" b="b"/>
              <a:pathLst>
                <a:path w="43361" h="34392" extrusionOk="0">
                  <a:moveTo>
                    <a:pt x="41753" y="16413"/>
                  </a:moveTo>
                  <a:cubicBezTo>
                    <a:pt x="40187" y="20093"/>
                    <a:pt x="37522" y="23266"/>
                    <a:pt x="33292" y="24324"/>
                  </a:cubicBezTo>
                  <a:cubicBezTo>
                    <a:pt x="30120" y="25381"/>
                    <a:pt x="26439" y="25381"/>
                    <a:pt x="23774" y="23266"/>
                  </a:cubicBezTo>
                  <a:lnTo>
                    <a:pt x="23267" y="23266"/>
                  </a:lnTo>
                  <a:cubicBezTo>
                    <a:pt x="22717" y="23266"/>
                    <a:pt x="21152" y="24324"/>
                    <a:pt x="20602" y="24873"/>
                  </a:cubicBezTo>
                  <a:cubicBezTo>
                    <a:pt x="19036" y="25931"/>
                    <a:pt x="17429" y="27496"/>
                    <a:pt x="15864" y="28554"/>
                  </a:cubicBezTo>
                  <a:cubicBezTo>
                    <a:pt x="13199" y="30669"/>
                    <a:pt x="9519" y="34391"/>
                    <a:pt x="5796" y="33841"/>
                  </a:cubicBezTo>
                  <a:cubicBezTo>
                    <a:pt x="4231" y="33334"/>
                    <a:pt x="3173" y="32784"/>
                    <a:pt x="2623" y="32276"/>
                  </a:cubicBezTo>
                  <a:cubicBezTo>
                    <a:pt x="1" y="29611"/>
                    <a:pt x="1566" y="24873"/>
                    <a:pt x="2623" y="22208"/>
                  </a:cubicBezTo>
                  <a:cubicBezTo>
                    <a:pt x="4738" y="17978"/>
                    <a:pt x="7403" y="14298"/>
                    <a:pt x="10576" y="10575"/>
                  </a:cubicBezTo>
                  <a:cubicBezTo>
                    <a:pt x="14256" y="6895"/>
                    <a:pt x="19544" y="2115"/>
                    <a:pt x="24832" y="1058"/>
                  </a:cubicBezTo>
                  <a:cubicBezTo>
                    <a:pt x="28554" y="0"/>
                    <a:pt x="32235" y="0"/>
                    <a:pt x="35957" y="1608"/>
                  </a:cubicBezTo>
                  <a:cubicBezTo>
                    <a:pt x="38580" y="2665"/>
                    <a:pt x="41245" y="4780"/>
                    <a:pt x="42303" y="7953"/>
                  </a:cubicBezTo>
                  <a:cubicBezTo>
                    <a:pt x="43360" y="10575"/>
                    <a:pt x="42810" y="13748"/>
                    <a:pt x="41753" y="16413"/>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66" name="Google Shape;3366;p72"/>
            <p:cNvSpPr/>
            <p:nvPr/>
          </p:nvSpPr>
          <p:spPr>
            <a:xfrm>
              <a:off x="3720138" y="3309300"/>
              <a:ext cx="1123125" cy="938075"/>
            </a:xfrm>
            <a:custGeom>
              <a:avLst/>
              <a:gdLst/>
              <a:ahLst/>
              <a:cxnLst/>
              <a:rect l="l" t="t" r="r" b="b"/>
              <a:pathLst>
                <a:path w="44925" h="37523" extrusionOk="0">
                  <a:moveTo>
                    <a:pt x="4738" y="31727"/>
                  </a:moveTo>
                  <a:cubicBezTo>
                    <a:pt x="0" y="26947"/>
                    <a:pt x="14256" y="5796"/>
                    <a:pt x="26439" y="3173"/>
                  </a:cubicBezTo>
                  <a:cubicBezTo>
                    <a:pt x="38579" y="0"/>
                    <a:pt x="44925" y="8968"/>
                    <a:pt x="41752" y="16371"/>
                  </a:cubicBezTo>
                  <a:cubicBezTo>
                    <a:pt x="38072" y="24324"/>
                    <a:pt x="30119" y="25381"/>
                    <a:pt x="25381" y="22716"/>
                  </a:cubicBezTo>
                  <a:cubicBezTo>
                    <a:pt x="20601" y="20094"/>
                    <a:pt x="11083" y="37522"/>
                    <a:pt x="4738" y="31727"/>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67" name="Google Shape;3367;p72"/>
            <p:cNvSpPr/>
            <p:nvPr/>
          </p:nvSpPr>
          <p:spPr>
            <a:xfrm>
              <a:off x="4393788" y="3494375"/>
              <a:ext cx="158650" cy="171350"/>
            </a:xfrm>
            <a:custGeom>
              <a:avLst/>
              <a:gdLst/>
              <a:ahLst/>
              <a:cxnLst/>
              <a:rect l="l" t="t" r="r" b="b"/>
              <a:pathLst>
                <a:path w="6346" h="6854" extrusionOk="0">
                  <a:moveTo>
                    <a:pt x="2665" y="6346"/>
                  </a:moveTo>
                  <a:cubicBezTo>
                    <a:pt x="1058" y="6346"/>
                    <a:pt x="0" y="4738"/>
                    <a:pt x="0" y="2623"/>
                  </a:cubicBezTo>
                  <a:cubicBezTo>
                    <a:pt x="550" y="1058"/>
                    <a:pt x="2116" y="0"/>
                    <a:pt x="3723" y="508"/>
                  </a:cubicBezTo>
                  <a:cubicBezTo>
                    <a:pt x="5288" y="1058"/>
                    <a:pt x="6346" y="2623"/>
                    <a:pt x="6346" y="4230"/>
                  </a:cubicBezTo>
                  <a:cubicBezTo>
                    <a:pt x="5838" y="5796"/>
                    <a:pt x="4231" y="6853"/>
                    <a:pt x="2665" y="6346"/>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368" name="Google Shape;3368;p72"/>
            <p:cNvSpPr/>
            <p:nvPr/>
          </p:nvSpPr>
          <p:spPr>
            <a:xfrm>
              <a:off x="4433963" y="3547250"/>
              <a:ext cx="79350" cy="65600"/>
            </a:xfrm>
            <a:custGeom>
              <a:avLst/>
              <a:gdLst/>
              <a:ahLst/>
              <a:cxnLst/>
              <a:rect l="l" t="t" r="r" b="b"/>
              <a:pathLst>
                <a:path w="3174" h="2624" extrusionOk="0">
                  <a:moveTo>
                    <a:pt x="1566" y="2623"/>
                  </a:moveTo>
                  <a:cubicBezTo>
                    <a:pt x="509" y="2623"/>
                    <a:pt x="1" y="1565"/>
                    <a:pt x="509" y="1058"/>
                  </a:cubicBezTo>
                  <a:cubicBezTo>
                    <a:pt x="509" y="508"/>
                    <a:pt x="1058" y="0"/>
                    <a:pt x="2116" y="0"/>
                  </a:cubicBezTo>
                  <a:cubicBezTo>
                    <a:pt x="2624" y="508"/>
                    <a:pt x="3174" y="1058"/>
                    <a:pt x="2624" y="1565"/>
                  </a:cubicBezTo>
                  <a:cubicBezTo>
                    <a:pt x="2624" y="2115"/>
                    <a:pt x="2116" y="2623"/>
                    <a:pt x="1566" y="2623"/>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69" name="Google Shape;3369;p72"/>
            <p:cNvSpPr/>
            <p:nvPr/>
          </p:nvSpPr>
          <p:spPr>
            <a:xfrm>
              <a:off x="3838563" y="3348425"/>
              <a:ext cx="912700" cy="780500"/>
            </a:xfrm>
            <a:custGeom>
              <a:avLst/>
              <a:gdLst/>
              <a:ahLst/>
              <a:cxnLst/>
              <a:rect l="l" t="t" r="r" b="b"/>
              <a:pathLst>
                <a:path w="36508" h="31220" extrusionOk="0">
                  <a:moveTo>
                    <a:pt x="30162" y="1058"/>
                  </a:moveTo>
                  <a:lnTo>
                    <a:pt x="36507" y="14806"/>
                  </a:lnTo>
                  <a:close/>
                  <a:moveTo>
                    <a:pt x="23817" y="1"/>
                  </a:moveTo>
                  <a:lnTo>
                    <a:pt x="33335" y="20094"/>
                  </a:lnTo>
                  <a:close/>
                  <a:moveTo>
                    <a:pt x="19037" y="1608"/>
                  </a:moveTo>
                  <a:lnTo>
                    <a:pt x="28555" y="22209"/>
                  </a:lnTo>
                  <a:close/>
                  <a:moveTo>
                    <a:pt x="14807" y="4781"/>
                  </a:moveTo>
                  <a:lnTo>
                    <a:pt x="22759" y="22209"/>
                  </a:lnTo>
                  <a:close/>
                  <a:moveTo>
                    <a:pt x="10576" y="7953"/>
                  </a:moveTo>
                  <a:lnTo>
                    <a:pt x="17472" y="22209"/>
                  </a:lnTo>
                  <a:close/>
                  <a:moveTo>
                    <a:pt x="6896" y="11634"/>
                  </a:moveTo>
                  <a:lnTo>
                    <a:pt x="12691" y="24874"/>
                  </a:lnTo>
                  <a:close/>
                  <a:moveTo>
                    <a:pt x="1" y="21151"/>
                  </a:moveTo>
                  <a:lnTo>
                    <a:pt x="4781" y="31219"/>
                  </a:lnTo>
                  <a:close/>
                  <a:moveTo>
                    <a:pt x="3173" y="16414"/>
                  </a:moveTo>
                  <a:lnTo>
                    <a:pt x="9011" y="29104"/>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3370" name="Google Shape;3370;p72"/>
          <p:cNvGrpSpPr/>
          <p:nvPr/>
        </p:nvGrpSpPr>
        <p:grpSpPr>
          <a:xfrm>
            <a:off x="3002985" y="3249100"/>
            <a:ext cx="987100" cy="827733"/>
            <a:chOff x="2252238" y="2436825"/>
            <a:chExt cx="740325" cy="620800"/>
          </a:xfrm>
        </p:grpSpPr>
        <p:sp>
          <p:nvSpPr>
            <p:cNvPr id="3371" name="Google Shape;3371;p72"/>
            <p:cNvSpPr/>
            <p:nvPr/>
          </p:nvSpPr>
          <p:spPr>
            <a:xfrm>
              <a:off x="2556813" y="2648325"/>
              <a:ext cx="435750" cy="409300"/>
            </a:xfrm>
            <a:custGeom>
              <a:avLst/>
              <a:gdLst/>
              <a:ahLst/>
              <a:cxnLst/>
              <a:rect l="l" t="t" r="r" b="b"/>
              <a:pathLst>
                <a:path w="17430" h="16372" extrusionOk="0">
                  <a:moveTo>
                    <a:pt x="1" y="8461"/>
                  </a:moveTo>
                  <a:lnTo>
                    <a:pt x="5796" y="1"/>
                  </a:lnTo>
                  <a:lnTo>
                    <a:pt x="17429" y="7911"/>
                  </a:lnTo>
                  <a:lnTo>
                    <a:pt x="11634" y="16372"/>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72" name="Google Shape;3372;p72"/>
            <p:cNvSpPr/>
            <p:nvPr/>
          </p:nvSpPr>
          <p:spPr>
            <a:xfrm>
              <a:off x="2556813" y="2846100"/>
              <a:ext cx="435750" cy="211525"/>
            </a:xfrm>
            <a:custGeom>
              <a:avLst/>
              <a:gdLst/>
              <a:ahLst/>
              <a:cxnLst/>
              <a:rect l="l" t="t" r="r" b="b"/>
              <a:pathLst>
                <a:path w="17430" h="8461" extrusionOk="0">
                  <a:moveTo>
                    <a:pt x="1" y="550"/>
                  </a:moveTo>
                  <a:lnTo>
                    <a:pt x="2116" y="0"/>
                  </a:lnTo>
                  <a:lnTo>
                    <a:pt x="15314" y="550"/>
                  </a:lnTo>
                  <a:lnTo>
                    <a:pt x="17429" y="0"/>
                  </a:lnTo>
                  <a:lnTo>
                    <a:pt x="11634" y="846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73" name="Google Shape;3373;p72"/>
            <p:cNvSpPr/>
            <p:nvPr/>
          </p:nvSpPr>
          <p:spPr>
            <a:xfrm>
              <a:off x="2609688" y="2701200"/>
              <a:ext cx="330000" cy="303550"/>
            </a:xfrm>
            <a:custGeom>
              <a:avLst/>
              <a:gdLst/>
              <a:ahLst/>
              <a:cxnLst/>
              <a:rect l="l" t="t" r="r" b="b"/>
              <a:pathLst>
                <a:path w="13200" h="12142" extrusionOk="0">
                  <a:moveTo>
                    <a:pt x="1" y="5796"/>
                  </a:moveTo>
                  <a:lnTo>
                    <a:pt x="4231" y="1"/>
                  </a:lnTo>
                  <a:lnTo>
                    <a:pt x="13199" y="6346"/>
                  </a:lnTo>
                  <a:lnTo>
                    <a:pt x="9519" y="12142"/>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74" name="Google Shape;3374;p72"/>
            <p:cNvSpPr/>
            <p:nvPr/>
          </p:nvSpPr>
          <p:spPr>
            <a:xfrm>
              <a:off x="2595963" y="2687475"/>
              <a:ext cx="357475" cy="172400"/>
            </a:xfrm>
            <a:custGeom>
              <a:avLst/>
              <a:gdLst/>
              <a:ahLst/>
              <a:cxnLst/>
              <a:rect l="l" t="t" r="r" b="b"/>
              <a:pathLst>
                <a:path w="14299" h="6896" extrusionOk="0">
                  <a:moveTo>
                    <a:pt x="0" y="6345"/>
                  </a:moveTo>
                  <a:lnTo>
                    <a:pt x="4230" y="0"/>
                  </a:lnTo>
                  <a:lnTo>
                    <a:pt x="14298" y="6895"/>
                  </a:lnTo>
                  <a:lnTo>
                    <a:pt x="13748" y="6895"/>
                  </a:lnTo>
                  <a:lnTo>
                    <a:pt x="4780" y="550"/>
                  </a:lnTo>
                  <a:lnTo>
                    <a:pt x="550" y="6345"/>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3375" name="Google Shape;3375;p72"/>
            <p:cNvSpPr/>
            <p:nvPr/>
          </p:nvSpPr>
          <p:spPr>
            <a:xfrm>
              <a:off x="2252238" y="2436825"/>
              <a:ext cx="449500" cy="423050"/>
            </a:xfrm>
            <a:custGeom>
              <a:avLst/>
              <a:gdLst/>
              <a:ahLst/>
              <a:cxnLst/>
              <a:rect l="l" t="t" r="r" b="b"/>
              <a:pathLst>
                <a:path w="17980" h="16922" extrusionOk="0">
                  <a:moveTo>
                    <a:pt x="1" y="8461"/>
                  </a:moveTo>
                  <a:lnTo>
                    <a:pt x="5839" y="1"/>
                  </a:lnTo>
                  <a:lnTo>
                    <a:pt x="17979" y="8461"/>
                  </a:lnTo>
                  <a:lnTo>
                    <a:pt x="12184" y="1692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76" name="Google Shape;3376;p72"/>
            <p:cNvSpPr/>
            <p:nvPr/>
          </p:nvSpPr>
          <p:spPr>
            <a:xfrm>
              <a:off x="2252238" y="2648325"/>
              <a:ext cx="449500" cy="211550"/>
            </a:xfrm>
            <a:custGeom>
              <a:avLst/>
              <a:gdLst/>
              <a:ahLst/>
              <a:cxnLst/>
              <a:rect l="l" t="t" r="r" b="b"/>
              <a:pathLst>
                <a:path w="17980" h="8462" extrusionOk="0">
                  <a:moveTo>
                    <a:pt x="1" y="1"/>
                  </a:moveTo>
                  <a:lnTo>
                    <a:pt x="2116" y="1"/>
                  </a:lnTo>
                  <a:lnTo>
                    <a:pt x="15864" y="509"/>
                  </a:lnTo>
                  <a:lnTo>
                    <a:pt x="17979" y="1"/>
                  </a:lnTo>
                  <a:lnTo>
                    <a:pt x="12184" y="846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77" name="Google Shape;3377;p72"/>
            <p:cNvSpPr/>
            <p:nvPr/>
          </p:nvSpPr>
          <p:spPr>
            <a:xfrm>
              <a:off x="2305113" y="2489700"/>
              <a:ext cx="343750" cy="317300"/>
            </a:xfrm>
            <a:custGeom>
              <a:avLst/>
              <a:gdLst/>
              <a:ahLst/>
              <a:cxnLst/>
              <a:rect l="l" t="t" r="r" b="b"/>
              <a:pathLst>
                <a:path w="13750" h="12692" extrusionOk="0">
                  <a:moveTo>
                    <a:pt x="1" y="6346"/>
                  </a:moveTo>
                  <a:lnTo>
                    <a:pt x="4231" y="1"/>
                  </a:lnTo>
                  <a:lnTo>
                    <a:pt x="13749" y="6854"/>
                  </a:lnTo>
                  <a:lnTo>
                    <a:pt x="9519" y="1269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78" name="Google Shape;3378;p72"/>
            <p:cNvSpPr/>
            <p:nvPr/>
          </p:nvSpPr>
          <p:spPr>
            <a:xfrm>
              <a:off x="2292438" y="2475950"/>
              <a:ext cx="370175" cy="185100"/>
            </a:xfrm>
            <a:custGeom>
              <a:avLst/>
              <a:gdLst/>
              <a:ahLst/>
              <a:cxnLst/>
              <a:rect l="l" t="t" r="r" b="b"/>
              <a:pathLst>
                <a:path w="14807" h="7404" extrusionOk="0">
                  <a:moveTo>
                    <a:pt x="0" y="6896"/>
                  </a:moveTo>
                  <a:lnTo>
                    <a:pt x="4738" y="1"/>
                  </a:lnTo>
                  <a:lnTo>
                    <a:pt x="14806" y="6896"/>
                  </a:lnTo>
                  <a:lnTo>
                    <a:pt x="14256" y="7404"/>
                  </a:lnTo>
                  <a:lnTo>
                    <a:pt x="4738" y="551"/>
                  </a:lnTo>
                  <a:lnTo>
                    <a:pt x="508" y="6896"/>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nvGrpSpPr>
          <p:cNvPr id="3379" name="Google Shape;3379;p72"/>
          <p:cNvGrpSpPr/>
          <p:nvPr/>
        </p:nvGrpSpPr>
        <p:grpSpPr>
          <a:xfrm>
            <a:off x="6351918" y="1926467"/>
            <a:ext cx="1445333" cy="582400"/>
            <a:chOff x="4763938" y="1444850"/>
            <a:chExt cx="1084000" cy="436800"/>
          </a:xfrm>
        </p:grpSpPr>
        <p:sp>
          <p:nvSpPr>
            <p:cNvPr id="3380" name="Google Shape;3380;p72"/>
            <p:cNvSpPr/>
            <p:nvPr/>
          </p:nvSpPr>
          <p:spPr>
            <a:xfrm>
              <a:off x="4763938" y="1603475"/>
              <a:ext cx="1084000" cy="185100"/>
            </a:xfrm>
            <a:custGeom>
              <a:avLst/>
              <a:gdLst/>
              <a:ahLst/>
              <a:cxnLst/>
              <a:rect l="l" t="t" r="r" b="b"/>
              <a:pathLst>
                <a:path w="43360" h="7404" extrusionOk="0">
                  <a:moveTo>
                    <a:pt x="40187" y="1"/>
                  </a:moveTo>
                  <a:cubicBezTo>
                    <a:pt x="41794" y="1"/>
                    <a:pt x="43360" y="1608"/>
                    <a:pt x="43360" y="3723"/>
                  </a:cubicBezTo>
                  <a:cubicBezTo>
                    <a:pt x="43360" y="5838"/>
                    <a:pt x="41794" y="7404"/>
                    <a:pt x="40187" y="7404"/>
                  </a:cubicBezTo>
                  <a:lnTo>
                    <a:pt x="3173" y="7404"/>
                  </a:lnTo>
                  <a:cubicBezTo>
                    <a:pt x="1608" y="7404"/>
                    <a:pt x="0" y="5838"/>
                    <a:pt x="0" y="3723"/>
                  </a:cubicBezTo>
                  <a:cubicBezTo>
                    <a:pt x="0" y="1608"/>
                    <a:pt x="1608" y="1"/>
                    <a:pt x="3173"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81" name="Google Shape;3381;p72"/>
            <p:cNvSpPr/>
            <p:nvPr/>
          </p:nvSpPr>
          <p:spPr>
            <a:xfrm>
              <a:off x="4843238" y="1444850"/>
              <a:ext cx="939125" cy="198850"/>
            </a:xfrm>
            <a:custGeom>
              <a:avLst/>
              <a:gdLst/>
              <a:ahLst/>
              <a:cxnLst/>
              <a:rect l="l" t="t" r="r" b="b"/>
              <a:pathLst>
                <a:path w="37565" h="7954" extrusionOk="0">
                  <a:moveTo>
                    <a:pt x="1058" y="7953"/>
                  </a:moveTo>
                  <a:cubicBezTo>
                    <a:pt x="551" y="7953"/>
                    <a:pt x="1" y="7403"/>
                    <a:pt x="1" y="6346"/>
                  </a:cubicBezTo>
                  <a:cubicBezTo>
                    <a:pt x="551" y="3173"/>
                    <a:pt x="3723" y="1058"/>
                    <a:pt x="7404" y="1058"/>
                  </a:cubicBezTo>
                  <a:cubicBezTo>
                    <a:pt x="15864" y="1"/>
                    <a:pt x="23817" y="1"/>
                    <a:pt x="30162" y="1058"/>
                  </a:cubicBezTo>
                  <a:cubicBezTo>
                    <a:pt x="33842" y="1058"/>
                    <a:pt x="37015" y="3173"/>
                    <a:pt x="37565" y="6896"/>
                  </a:cubicBezTo>
                  <a:cubicBezTo>
                    <a:pt x="37565" y="7403"/>
                    <a:pt x="37015" y="7953"/>
                    <a:pt x="35450" y="7953"/>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82" name="Google Shape;3382;p72"/>
            <p:cNvSpPr/>
            <p:nvPr/>
          </p:nvSpPr>
          <p:spPr>
            <a:xfrm>
              <a:off x="4843238" y="1762125"/>
              <a:ext cx="939125" cy="119525"/>
            </a:xfrm>
            <a:custGeom>
              <a:avLst/>
              <a:gdLst/>
              <a:ahLst/>
              <a:cxnLst/>
              <a:rect l="l" t="t" r="r" b="b"/>
              <a:pathLst>
                <a:path w="37565" h="4781" extrusionOk="0">
                  <a:moveTo>
                    <a:pt x="1058" y="0"/>
                  </a:moveTo>
                  <a:cubicBezTo>
                    <a:pt x="551" y="0"/>
                    <a:pt x="1" y="0"/>
                    <a:pt x="1" y="550"/>
                  </a:cubicBezTo>
                  <a:cubicBezTo>
                    <a:pt x="551" y="3173"/>
                    <a:pt x="3723" y="4780"/>
                    <a:pt x="6896" y="4780"/>
                  </a:cubicBezTo>
                  <a:lnTo>
                    <a:pt x="30670" y="4780"/>
                  </a:lnTo>
                  <a:cubicBezTo>
                    <a:pt x="33842" y="4780"/>
                    <a:pt x="37015" y="3173"/>
                    <a:pt x="37565" y="550"/>
                  </a:cubicBezTo>
                  <a:cubicBezTo>
                    <a:pt x="37565" y="0"/>
                    <a:pt x="37015" y="0"/>
                    <a:pt x="3595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83" name="Google Shape;3383;p72"/>
            <p:cNvSpPr/>
            <p:nvPr/>
          </p:nvSpPr>
          <p:spPr>
            <a:xfrm>
              <a:off x="4830563" y="1617225"/>
              <a:ext cx="951800" cy="171350"/>
            </a:xfrm>
            <a:custGeom>
              <a:avLst/>
              <a:gdLst/>
              <a:ahLst/>
              <a:cxnLst/>
              <a:rect l="l" t="t" r="r" b="b"/>
              <a:pathLst>
                <a:path w="38072" h="6854" extrusionOk="0">
                  <a:moveTo>
                    <a:pt x="38072" y="3173"/>
                  </a:moveTo>
                  <a:cubicBezTo>
                    <a:pt x="38072" y="3681"/>
                    <a:pt x="38072" y="4231"/>
                    <a:pt x="37522" y="4739"/>
                  </a:cubicBezTo>
                  <a:cubicBezTo>
                    <a:pt x="37014" y="4739"/>
                    <a:pt x="36464" y="4739"/>
                    <a:pt x="35957" y="4231"/>
                  </a:cubicBezTo>
                  <a:cubicBezTo>
                    <a:pt x="35407" y="3681"/>
                    <a:pt x="35407" y="3173"/>
                    <a:pt x="34899" y="2623"/>
                  </a:cubicBezTo>
                  <a:cubicBezTo>
                    <a:pt x="34349" y="2116"/>
                    <a:pt x="34349" y="2116"/>
                    <a:pt x="33842" y="2116"/>
                  </a:cubicBezTo>
                  <a:cubicBezTo>
                    <a:pt x="33842" y="2116"/>
                    <a:pt x="32784" y="2623"/>
                    <a:pt x="32234" y="3681"/>
                  </a:cubicBezTo>
                  <a:cubicBezTo>
                    <a:pt x="31177" y="5288"/>
                    <a:pt x="29612" y="6854"/>
                    <a:pt x="27496" y="6854"/>
                  </a:cubicBezTo>
                  <a:cubicBezTo>
                    <a:pt x="25381" y="6854"/>
                    <a:pt x="24324" y="5288"/>
                    <a:pt x="23266" y="3681"/>
                  </a:cubicBezTo>
                  <a:cubicBezTo>
                    <a:pt x="22716" y="3173"/>
                    <a:pt x="22209" y="2116"/>
                    <a:pt x="21659" y="2116"/>
                  </a:cubicBezTo>
                  <a:cubicBezTo>
                    <a:pt x="20601" y="2116"/>
                    <a:pt x="19544" y="3173"/>
                    <a:pt x="18486" y="4231"/>
                  </a:cubicBezTo>
                  <a:lnTo>
                    <a:pt x="18486" y="4231"/>
                  </a:lnTo>
                  <a:cubicBezTo>
                    <a:pt x="17429" y="5288"/>
                    <a:pt x="16371" y="6854"/>
                    <a:pt x="14256" y="6854"/>
                  </a:cubicBezTo>
                  <a:cubicBezTo>
                    <a:pt x="12691" y="6854"/>
                    <a:pt x="11633" y="5288"/>
                    <a:pt x="11083" y="3681"/>
                  </a:cubicBezTo>
                  <a:cubicBezTo>
                    <a:pt x="11083" y="3173"/>
                    <a:pt x="10576" y="2116"/>
                    <a:pt x="10026" y="2116"/>
                  </a:cubicBezTo>
                  <a:cubicBezTo>
                    <a:pt x="8968" y="2116"/>
                    <a:pt x="8461" y="3173"/>
                    <a:pt x="8461" y="3681"/>
                  </a:cubicBezTo>
                  <a:cubicBezTo>
                    <a:pt x="7403" y="5288"/>
                    <a:pt x="6345" y="6854"/>
                    <a:pt x="4738" y="6854"/>
                  </a:cubicBezTo>
                  <a:cubicBezTo>
                    <a:pt x="3680" y="6854"/>
                    <a:pt x="2623" y="6346"/>
                    <a:pt x="2115" y="5796"/>
                  </a:cubicBezTo>
                  <a:cubicBezTo>
                    <a:pt x="1058" y="5288"/>
                    <a:pt x="508" y="4231"/>
                    <a:pt x="0" y="3173"/>
                  </a:cubicBezTo>
                  <a:cubicBezTo>
                    <a:pt x="0" y="2623"/>
                    <a:pt x="0" y="2116"/>
                    <a:pt x="508" y="1566"/>
                  </a:cubicBezTo>
                  <a:cubicBezTo>
                    <a:pt x="1058" y="1566"/>
                    <a:pt x="2115" y="1566"/>
                    <a:pt x="2115" y="2116"/>
                  </a:cubicBezTo>
                  <a:cubicBezTo>
                    <a:pt x="2623" y="3173"/>
                    <a:pt x="3173" y="3681"/>
                    <a:pt x="3173" y="4231"/>
                  </a:cubicBezTo>
                  <a:lnTo>
                    <a:pt x="4738" y="4231"/>
                  </a:lnTo>
                  <a:cubicBezTo>
                    <a:pt x="5288" y="4231"/>
                    <a:pt x="5796" y="3681"/>
                    <a:pt x="6345" y="2623"/>
                  </a:cubicBezTo>
                  <a:cubicBezTo>
                    <a:pt x="6853" y="1058"/>
                    <a:pt x="7911" y="1"/>
                    <a:pt x="10026" y="1"/>
                  </a:cubicBezTo>
                  <a:cubicBezTo>
                    <a:pt x="12141" y="1"/>
                    <a:pt x="12691" y="1566"/>
                    <a:pt x="13198" y="3173"/>
                  </a:cubicBezTo>
                  <a:lnTo>
                    <a:pt x="14256" y="4231"/>
                  </a:lnTo>
                  <a:cubicBezTo>
                    <a:pt x="15313" y="4231"/>
                    <a:pt x="16371" y="3681"/>
                    <a:pt x="16921" y="2623"/>
                  </a:cubicBezTo>
                  <a:lnTo>
                    <a:pt x="16921" y="2623"/>
                  </a:lnTo>
                  <a:cubicBezTo>
                    <a:pt x="18486" y="1058"/>
                    <a:pt x="19544" y="1"/>
                    <a:pt x="21659" y="1"/>
                  </a:cubicBezTo>
                  <a:cubicBezTo>
                    <a:pt x="23266" y="1"/>
                    <a:pt x="24324" y="1058"/>
                    <a:pt x="25381" y="2623"/>
                  </a:cubicBezTo>
                  <a:cubicBezTo>
                    <a:pt x="25889" y="3681"/>
                    <a:pt x="26439" y="4231"/>
                    <a:pt x="27496" y="4231"/>
                  </a:cubicBezTo>
                  <a:cubicBezTo>
                    <a:pt x="28554" y="4231"/>
                    <a:pt x="29612" y="3173"/>
                    <a:pt x="30669" y="2116"/>
                  </a:cubicBezTo>
                  <a:cubicBezTo>
                    <a:pt x="31727" y="1058"/>
                    <a:pt x="32784" y="1"/>
                    <a:pt x="33842" y="1"/>
                  </a:cubicBezTo>
                  <a:cubicBezTo>
                    <a:pt x="34899" y="1"/>
                    <a:pt x="35407" y="1"/>
                    <a:pt x="36464" y="1058"/>
                  </a:cubicBezTo>
                  <a:cubicBezTo>
                    <a:pt x="37014" y="1566"/>
                    <a:pt x="37522" y="2116"/>
                    <a:pt x="38072" y="3173"/>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384" name="Google Shape;3384;p72"/>
            <p:cNvSpPr/>
            <p:nvPr/>
          </p:nvSpPr>
          <p:spPr>
            <a:xfrm>
              <a:off x="4962738" y="1590800"/>
              <a:ext cx="687450" cy="171350"/>
            </a:xfrm>
            <a:custGeom>
              <a:avLst/>
              <a:gdLst/>
              <a:ahLst/>
              <a:cxnLst/>
              <a:rect l="l" t="t" r="r" b="b"/>
              <a:pathLst>
                <a:path w="27498" h="6854" extrusionOk="0">
                  <a:moveTo>
                    <a:pt x="509" y="4230"/>
                  </a:moveTo>
                  <a:cubicBezTo>
                    <a:pt x="1" y="2623"/>
                    <a:pt x="2116" y="1565"/>
                    <a:pt x="2624" y="3173"/>
                  </a:cubicBezTo>
                  <a:cubicBezTo>
                    <a:pt x="3174" y="3680"/>
                    <a:pt x="3174" y="4738"/>
                    <a:pt x="3681" y="4738"/>
                  </a:cubicBezTo>
                  <a:cubicBezTo>
                    <a:pt x="4739" y="4738"/>
                    <a:pt x="5289" y="3680"/>
                    <a:pt x="6346" y="2623"/>
                  </a:cubicBezTo>
                  <a:lnTo>
                    <a:pt x="6346" y="2623"/>
                  </a:lnTo>
                  <a:cubicBezTo>
                    <a:pt x="7911" y="1565"/>
                    <a:pt x="8969" y="0"/>
                    <a:pt x="11084" y="0"/>
                  </a:cubicBezTo>
                  <a:cubicBezTo>
                    <a:pt x="12691" y="0"/>
                    <a:pt x="13749" y="1565"/>
                    <a:pt x="14807" y="2623"/>
                  </a:cubicBezTo>
                  <a:cubicBezTo>
                    <a:pt x="15314" y="3680"/>
                    <a:pt x="15864" y="4738"/>
                    <a:pt x="16922" y="4738"/>
                  </a:cubicBezTo>
                  <a:cubicBezTo>
                    <a:pt x="17979" y="4738"/>
                    <a:pt x="19037" y="3680"/>
                    <a:pt x="20094" y="2623"/>
                  </a:cubicBezTo>
                  <a:cubicBezTo>
                    <a:pt x="21152" y="1058"/>
                    <a:pt x="21660" y="0"/>
                    <a:pt x="23267" y="0"/>
                  </a:cubicBezTo>
                  <a:cubicBezTo>
                    <a:pt x="24325" y="0"/>
                    <a:pt x="24832" y="508"/>
                    <a:pt x="25382" y="1058"/>
                  </a:cubicBezTo>
                  <a:cubicBezTo>
                    <a:pt x="26440" y="1565"/>
                    <a:pt x="26947" y="2623"/>
                    <a:pt x="27497" y="3173"/>
                  </a:cubicBezTo>
                  <a:cubicBezTo>
                    <a:pt x="27497" y="3680"/>
                    <a:pt x="27497" y="4738"/>
                    <a:pt x="26947" y="4738"/>
                  </a:cubicBezTo>
                  <a:cubicBezTo>
                    <a:pt x="26440" y="5288"/>
                    <a:pt x="25382" y="4738"/>
                    <a:pt x="25382" y="4230"/>
                  </a:cubicBezTo>
                  <a:cubicBezTo>
                    <a:pt x="24832" y="3680"/>
                    <a:pt x="24325" y="3173"/>
                    <a:pt x="24325" y="2623"/>
                  </a:cubicBezTo>
                  <a:cubicBezTo>
                    <a:pt x="23775" y="2623"/>
                    <a:pt x="23267" y="2115"/>
                    <a:pt x="23267" y="2115"/>
                  </a:cubicBezTo>
                  <a:cubicBezTo>
                    <a:pt x="22717" y="2115"/>
                    <a:pt x="22209" y="3173"/>
                    <a:pt x="21660" y="3680"/>
                  </a:cubicBezTo>
                  <a:cubicBezTo>
                    <a:pt x="20094" y="5288"/>
                    <a:pt x="19037" y="6853"/>
                    <a:pt x="16922" y="6853"/>
                  </a:cubicBezTo>
                  <a:cubicBezTo>
                    <a:pt x="14807" y="6853"/>
                    <a:pt x="13749" y="5288"/>
                    <a:pt x="12691" y="4230"/>
                  </a:cubicBezTo>
                  <a:cubicBezTo>
                    <a:pt x="12142" y="3173"/>
                    <a:pt x="11634" y="2115"/>
                    <a:pt x="11084" y="2115"/>
                  </a:cubicBezTo>
                  <a:cubicBezTo>
                    <a:pt x="10026" y="2115"/>
                    <a:pt x="8969" y="3173"/>
                    <a:pt x="7911" y="4230"/>
                  </a:cubicBezTo>
                  <a:lnTo>
                    <a:pt x="7911" y="4230"/>
                  </a:lnTo>
                  <a:cubicBezTo>
                    <a:pt x="6854" y="5796"/>
                    <a:pt x="5289" y="6853"/>
                    <a:pt x="3681" y="6853"/>
                  </a:cubicBezTo>
                  <a:cubicBezTo>
                    <a:pt x="1566" y="6853"/>
                    <a:pt x="1058" y="5288"/>
                    <a:pt x="509" y="423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grpSp>
      <p:grpSp>
        <p:nvGrpSpPr>
          <p:cNvPr id="3385" name="Google Shape;3385;p72"/>
          <p:cNvGrpSpPr/>
          <p:nvPr/>
        </p:nvGrpSpPr>
        <p:grpSpPr>
          <a:xfrm>
            <a:off x="4377818" y="3672133"/>
            <a:ext cx="1498933" cy="987067"/>
            <a:chOff x="3283363" y="2754100"/>
            <a:chExt cx="1124200" cy="740300"/>
          </a:xfrm>
        </p:grpSpPr>
        <p:sp>
          <p:nvSpPr>
            <p:cNvPr id="3386" name="Google Shape;3386;p72"/>
            <p:cNvSpPr/>
            <p:nvPr/>
          </p:nvSpPr>
          <p:spPr>
            <a:xfrm>
              <a:off x="3283363" y="2754100"/>
              <a:ext cx="1124200" cy="740300"/>
            </a:xfrm>
            <a:custGeom>
              <a:avLst/>
              <a:gdLst/>
              <a:ahLst/>
              <a:cxnLst/>
              <a:rect l="l" t="t" r="r" b="b"/>
              <a:pathLst>
                <a:path w="44968" h="29612" extrusionOk="0">
                  <a:moveTo>
                    <a:pt x="44967" y="0"/>
                  </a:moveTo>
                  <a:cubicBezTo>
                    <a:pt x="44967" y="29611"/>
                    <a:pt x="0" y="29611"/>
                    <a:pt x="0" y="0"/>
                  </a:cubicBezTo>
                  <a:lnTo>
                    <a:pt x="11126" y="0"/>
                  </a:lnTo>
                  <a:cubicBezTo>
                    <a:pt x="11126" y="10575"/>
                    <a:pt x="34392" y="10575"/>
                    <a:pt x="3439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387" name="Google Shape;3387;p72"/>
            <p:cNvSpPr/>
            <p:nvPr/>
          </p:nvSpPr>
          <p:spPr>
            <a:xfrm>
              <a:off x="3561488" y="2754100"/>
              <a:ext cx="581675" cy="423025"/>
            </a:xfrm>
            <a:custGeom>
              <a:avLst/>
              <a:gdLst/>
              <a:ahLst/>
              <a:cxnLst/>
              <a:rect l="l" t="t" r="r" b="b"/>
              <a:pathLst>
                <a:path w="23267" h="16921" extrusionOk="0">
                  <a:moveTo>
                    <a:pt x="1" y="0"/>
                  </a:moveTo>
                  <a:cubicBezTo>
                    <a:pt x="1" y="10575"/>
                    <a:pt x="23267" y="11083"/>
                    <a:pt x="23267" y="0"/>
                  </a:cubicBezTo>
                  <a:cubicBezTo>
                    <a:pt x="23267" y="16921"/>
                    <a:pt x="1" y="16921"/>
                    <a:pt x="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3388" name="Google Shape;3388;p72"/>
            <p:cNvSpPr/>
            <p:nvPr/>
          </p:nvSpPr>
          <p:spPr>
            <a:xfrm>
              <a:off x="3283363" y="2754100"/>
              <a:ext cx="1124200" cy="740300"/>
            </a:xfrm>
            <a:custGeom>
              <a:avLst/>
              <a:gdLst/>
              <a:ahLst/>
              <a:cxnLst/>
              <a:rect l="l" t="t" r="r" b="b"/>
              <a:pathLst>
                <a:path w="44968" h="29612" extrusionOk="0">
                  <a:moveTo>
                    <a:pt x="44967" y="0"/>
                  </a:moveTo>
                  <a:cubicBezTo>
                    <a:pt x="44967" y="29611"/>
                    <a:pt x="0" y="29611"/>
                    <a:pt x="0" y="0"/>
                  </a:cubicBezTo>
                  <a:lnTo>
                    <a:pt x="1058" y="0"/>
                  </a:lnTo>
                  <a:lnTo>
                    <a:pt x="1058" y="508"/>
                  </a:lnTo>
                  <a:cubicBezTo>
                    <a:pt x="1058" y="28554"/>
                    <a:pt x="44417" y="28554"/>
                    <a:pt x="44417" y="508"/>
                  </a:cubicBezTo>
                  <a:lnTo>
                    <a:pt x="44417"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89" name="Google Shape;3389;p72"/>
            <p:cNvSpPr/>
            <p:nvPr/>
          </p:nvSpPr>
          <p:spPr>
            <a:xfrm>
              <a:off x="3997213" y="2939150"/>
              <a:ext cx="66650" cy="52900"/>
            </a:xfrm>
            <a:custGeom>
              <a:avLst/>
              <a:gdLst/>
              <a:ahLst/>
              <a:cxnLst/>
              <a:rect l="l" t="t" r="r" b="b"/>
              <a:pathLst>
                <a:path w="2666" h="2116" extrusionOk="0">
                  <a:moveTo>
                    <a:pt x="550" y="1"/>
                  </a:moveTo>
                  <a:cubicBezTo>
                    <a:pt x="550" y="1"/>
                    <a:pt x="2665" y="508"/>
                    <a:pt x="2115" y="1058"/>
                  </a:cubicBezTo>
                  <a:cubicBezTo>
                    <a:pt x="1608" y="2116"/>
                    <a:pt x="0" y="508"/>
                    <a:pt x="550"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0" name="Google Shape;3390;p72"/>
            <p:cNvSpPr/>
            <p:nvPr/>
          </p:nvSpPr>
          <p:spPr>
            <a:xfrm>
              <a:off x="4037388" y="2912725"/>
              <a:ext cx="65600" cy="39150"/>
            </a:xfrm>
            <a:custGeom>
              <a:avLst/>
              <a:gdLst/>
              <a:ahLst/>
              <a:cxnLst/>
              <a:rect l="l" t="t" r="r" b="b"/>
              <a:pathLst>
                <a:path w="2624" h="1566" extrusionOk="0">
                  <a:moveTo>
                    <a:pt x="508" y="508"/>
                  </a:moveTo>
                  <a:cubicBezTo>
                    <a:pt x="508" y="0"/>
                    <a:pt x="2623" y="0"/>
                    <a:pt x="2116" y="1058"/>
                  </a:cubicBezTo>
                  <a:cubicBezTo>
                    <a:pt x="2116" y="1565"/>
                    <a:pt x="1" y="508"/>
                    <a:pt x="508" y="508"/>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1" name="Google Shape;3391;p72"/>
            <p:cNvSpPr/>
            <p:nvPr/>
          </p:nvSpPr>
          <p:spPr>
            <a:xfrm>
              <a:off x="3614363" y="2925400"/>
              <a:ext cx="65600" cy="40225"/>
            </a:xfrm>
            <a:custGeom>
              <a:avLst/>
              <a:gdLst/>
              <a:ahLst/>
              <a:cxnLst/>
              <a:rect l="l" t="t" r="r" b="b"/>
              <a:pathLst>
                <a:path w="2624" h="1609" extrusionOk="0">
                  <a:moveTo>
                    <a:pt x="2116" y="1"/>
                  </a:moveTo>
                  <a:cubicBezTo>
                    <a:pt x="2116" y="1"/>
                    <a:pt x="1" y="1"/>
                    <a:pt x="508" y="551"/>
                  </a:cubicBezTo>
                  <a:cubicBezTo>
                    <a:pt x="508" y="1608"/>
                    <a:pt x="2624" y="551"/>
                    <a:pt x="211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2" name="Google Shape;3392;p72"/>
            <p:cNvSpPr/>
            <p:nvPr/>
          </p:nvSpPr>
          <p:spPr>
            <a:xfrm>
              <a:off x="3667238" y="2951850"/>
              <a:ext cx="52925" cy="66650"/>
            </a:xfrm>
            <a:custGeom>
              <a:avLst/>
              <a:gdLst/>
              <a:ahLst/>
              <a:cxnLst/>
              <a:rect l="l" t="t" r="r" b="b"/>
              <a:pathLst>
                <a:path w="2117" h="2666" extrusionOk="0">
                  <a:moveTo>
                    <a:pt x="1566" y="550"/>
                  </a:moveTo>
                  <a:cubicBezTo>
                    <a:pt x="1566" y="0"/>
                    <a:pt x="1" y="1058"/>
                    <a:pt x="509" y="2116"/>
                  </a:cubicBezTo>
                  <a:cubicBezTo>
                    <a:pt x="1058" y="2665"/>
                    <a:pt x="2116" y="550"/>
                    <a:pt x="1566" y="55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3" name="Google Shape;3393;p72"/>
            <p:cNvSpPr/>
            <p:nvPr/>
          </p:nvSpPr>
          <p:spPr>
            <a:xfrm>
              <a:off x="3720138" y="2951850"/>
              <a:ext cx="52900" cy="52900"/>
            </a:xfrm>
            <a:custGeom>
              <a:avLst/>
              <a:gdLst/>
              <a:ahLst/>
              <a:cxnLst/>
              <a:rect l="l" t="t" r="r" b="b"/>
              <a:pathLst>
                <a:path w="2116" h="2116" extrusionOk="0">
                  <a:moveTo>
                    <a:pt x="1565" y="0"/>
                  </a:moveTo>
                  <a:cubicBezTo>
                    <a:pt x="1058" y="0"/>
                    <a:pt x="0" y="1608"/>
                    <a:pt x="1058" y="2116"/>
                  </a:cubicBezTo>
                  <a:cubicBezTo>
                    <a:pt x="1565" y="2116"/>
                    <a:pt x="2115" y="550"/>
                    <a:pt x="1565"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4" name="Google Shape;3394;p72"/>
            <p:cNvSpPr/>
            <p:nvPr/>
          </p:nvSpPr>
          <p:spPr>
            <a:xfrm>
              <a:off x="3746563" y="2992025"/>
              <a:ext cx="52900" cy="65600"/>
            </a:xfrm>
            <a:custGeom>
              <a:avLst/>
              <a:gdLst/>
              <a:ahLst/>
              <a:cxnLst/>
              <a:rect l="l" t="t" r="r" b="b"/>
              <a:pathLst>
                <a:path w="2116" h="2624" extrusionOk="0">
                  <a:moveTo>
                    <a:pt x="1566" y="509"/>
                  </a:moveTo>
                  <a:cubicBezTo>
                    <a:pt x="1058" y="1"/>
                    <a:pt x="1" y="2116"/>
                    <a:pt x="1058" y="2116"/>
                  </a:cubicBezTo>
                  <a:cubicBezTo>
                    <a:pt x="2116" y="2624"/>
                    <a:pt x="1566" y="509"/>
                    <a:pt x="1566" y="509"/>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5" name="Google Shape;3395;p72"/>
            <p:cNvSpPr/>
            <p:nvPr/>
          </p:nvSpPr>
          <p:spPr>
            <a:xfrm>
              <a:off x="3970763" y="2965600"/>
              <a:ext cx="52900" cy="65600"/>
            </a:xfrm>
            <a:custGeom>
              <a:avLst/>
              <a:gdLst/>
              <a:ahLst/>
              <a:cxnLst/>
              <a:rect l="l" t="t" r="r" b="b"/>
              <a:pathLst>
                <a:path w="2116" h="2624" extrusionOk="0">
                  <a:moveTo>
                    <a:pt x="551" y="508"/>
                  </a:moveTo>
                  <a:cubicBezTo>
                    <a:pt x="551" y="0"/>
                    <a:pt x="2116" y="1566"/>
                    <a:pt x="1608" y="2115"/>
                  </a:cubicBezTo>
                  <a:cubicBezTo>
                    <a:pt x="551" y="2623"/>
                    <a:pt x="1" y="508"/>
                    <a:pt x="551" y="508"/>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6" name="Google Shape;3396;p72"/>
            <p:cNvSpPr/>
            <p:nvPr/>
          </p:nvSpPr>
          <p:spPr>
            <a:xfrm>
              <a:off x="3931638" y="2951850"/>
              <a:ext cx="52900" cy="66650"/>
            </a:xfrm>
            <a:custGeom>
              <a:avLst/>
              <a:gdLst/>
              <a:ahLst/>
              <a:cxnLst/>
              <a:rect l="l" t="t" r="r" b="b"/>
              <a:pathLst>
                <a:path w="2116" h="2666" extrusionOk="0">
                  <a:moveTo>
                    <a:pt x="508" y="0"/>
                  </a:moveTo>
                  <a:cubicBezTo>
                    <a:pt x="508" y="0"/>
                    <a:pt x="2116" y="1608"/>
                    <a:pt x="1058" y="2116"/>
                  </a:cubicBezTo>
                  <a:cubicBezTo>
                    <a:pt x="0" y="2665"/>
                    <a:pt x="0" y="550"/>
                    <a:pt x="508"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7" name="Google Shape;3397;p72"/>
            <p:cNvSpPr/>
            <p:nvPr/>
          </p:nvSpPr>
          <p:spPr>
            <a:xfrm>
              <a:off x="3891438" y="2992025"/>
              <a:ext cx="52925" cy="52925"/>
            </a:xfrm>
            <a:custGeom>
              <a:avLst/>
              <a:gdLst/>
              <a:ahLst/>
              <a:cxnLst/>
              <a:rect l="l" t="t" r="r" b="b"/>
              <a:pathLst>
                <a:path w="2117" h="2117" extrusionOk="0">
                  <a:moveTo>
                    <a:pt x="551" y="1"/>
                  </a:moveTo>
                  <a:cubicBezTo>
                    <a:pt x="1058" y="1"/>
                    <a:pt x="2116" y="2116"/>
                    <a:pt x="1058" y="2116"/>
                  </a:cubicBezTo>
                  <a:cubicBezTo>
                    <a:pt x="1" y="2116"/>
                    <a:pt x="1" y="509"/>
                    <a:pt x="55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8" name="Google Shape;3398;p72"/>
            <p:cNvSpPr/>
            <p:nvPr/>
          </p:nvSpPr>
          <p:spPr>
            <a:xfrm>
              <a:off x="3785688" y="2978300"/>
              <a:ext cx="40225" cy="52900"/>
            </a:xfrm>
            <a:custGeom>
              <a:avLst/>
              <a:gdLst/>
              <a:ahLst/>
              <a:cxnLst/>
              <a:rect l="l" t="t" r="r" b="b"/>
              <a:pathLst>
                <a:path w="1609" h="2116" extrusionOk="0">
                  <a:moveTo>
                    <a:pt x="1058" y="0"/>
                  </a:moveTo>
                  <a:cubicBezTo>
                    <a:pt x="1608" y="0"/>
                    <a:pt x="1608" y="2115"/>
                    <a:pt x="1058" y="2115"/>
                  </a:cubicBezTo>
                  <a:cubicBezTo>
                    <a:pt x="1" y="2115"/>
                    <a:pt x="551" y="0"/>
                    <a:pt x="1058"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399" name="Google Shape;3399;p72"/>
            <p:cNvSpPr/>
            <p:nvPr/>
          </p:nvSpPr>
          <p:spPr>
            <a:xfrm>
              <a:off x="3852313" y="2965600"/>
              <a:ext cx="39150" cy="52900"/>
            </a:xfrm>
            <a:custGeom>
              <a:avLst/>
              <a:gdLst/>
              <a:ahLst/>
              <a:cxnLst/>
              <a:rect l="l" t="t" r="r" b="b"/>
              <a:pathLst>
                <a:path w="1566" h="2116" extrusionOk="0">
                  <a:moveTo>
                    <a:pt x="508" y="0"/>
                  </a:moveTo>
                  <a:cubicBezTo>
                    <a:pt x="1058" y="0"/>
                    <a:pt x="1566" y="2115"/>
                    <a:pt x="508" y="2115"/>
                  </a:cubicBezTo>
                  <a:cubicBezTo>
                    <a:pt x="1" y="2115"/>
                    <a:pt x="1" y="0"/>
                    <a:pt x="508"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3400" name="Google Shape;3400;p72"/>
          <p:cNvGrpSpPr/>
          <p:nvPr/>
        </p:nvGrpSpPr>
        <p:grpSpPr>
          <a:xfrm>
            <a:off x="1327852" y="3918867"/>
            <a:ext cx="1040633" cy="1603267"/>
            <a:chOff x="995888" y="2939150"/>
            <a:chExt cx="780475" cy="1202450"/>
          </a:xfrm>
        </p:grpSpPr>
        <p:sp>
          <p:nvSpPr>
            <p:cNvPr id="3401" name="Google Shape;3401;p72"/>
            <p:cNvSpPr/>
            <p:nvPr/>
          </p:nvSpPr>
          <p:spPr>
            <a:xfrm>
              <a:off x="1036063" y="3097800"/>
              <a:ext cx="740300" cy="1043800"/>
            </a:xfrm>
            <a:custGeom>
              <a:avLst/>
              <a:gdLst/>
              <a:ahLst/>
              <a:cxnLst/>
              <a:rect l="l" t="t" r="r" b="b"/>
              <a:pathLst>
                <a:path w="29612" h="41752" extrusionOk="0">
                  <a:moveTo>
                    <a:pt x="4781" y="508"/>
                  </a:moveTo>
                  <a:cubicBezTo>
                    <a:pt x="7953" y="0"/>
                    <a:pt x="10576" y="3173"/>
                    <a:pt x="12691" y="8968"/>
                  </a:cubicBezTo>
                  <a:cubicBezTo>
                    <a:pt x="14806" y="14806"/>
                    <a:pt x="18529" y="20601"/>
                    <a:pt x="23817" y="25381"/>
                  </a:cubicBezTo>
                  <a:cubicBezTo>
                    <a:pt x="29612" y="30669"/>
                    <a:pt x="21152" y="41752"/>
                    <a:pt x="11634" y="35957"/>
                  </a:cubicBezTo>
                  <a:cubicBezTo>
                    <a:pt x="5288" y="31726"/>
                    <a:pt x="1058" y="19543"/>
                    <a:pt x="550" y="11633"/>
                  </a:cubicBezTo>
                  <a:cubicBezTo>
                    <a:pt x="1" y="3680"/>
                    <a:pt x="1058" y="1565"/>
                    <a:pt x="4781" y="508"/>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02" name="Google Shape;3402;p72"/>
            <p:cNvSpPr/>
            <p:nvPr/>
          </p:nvSpPr>
          <p:spPr>
            <a:xfrm>
              <a:off x="1353338" y="3480625"/>
              <a:ext cx="237975" cy="317275"/>
            </a:xfrm>
            <a:custGeom>
              <a:avLst/>
              <a:gdLst/>
              <a:ahLst/>
              <a:cxnLst/>
              <a:rect l="l" t="t" r="r" b="b"/>
              <a:pathLst>
                <a:path w="9519" h="12691" extrusionOk="0">
                  <a:moveTo>
                    <a:pt x="1058" y="0"/>
                  </a:moveTo>
                  <a:cubicBezTo>
                    <a:pt x="550" y="0"/>
                    <a:pt x="0" y="550"/>
                    <a:pt x="0" y="1608"/>
                  </a:cubicBezTo>
                  <a:cubicBezTo>
                    <a:pt x="550" y="4780"/>
                    <a:pt x="1058" y="7953"/>
                    <a:pt x="4230" y="11126"/>
                  </a:cubicBezTo>
                  <a:cubicBezTo>
                    <a:pt x="5288" y="12183"/>
                    <a:pt x="6345" y="12691"/>
                    <a:pt x="7403" y="12691"/>
                  </a:cubicBezTo>
                  <a:cubicBezTo>
                    <a:pt x="9010" y="12691"/>
                    <a:pt x="9518" y="10576"/>
                    <a:pt x="7403" y="7953"/>
                  </a:cubicBezTo>
                  <a:cubicBezTo>
                    <a:pt x="4230" y="5288"/>
                    <a:pt x="3173" y="3173"/>
                    <a:pt x="2115" y="1058"/>
                  </a:cubicBezTo>
                  <a:cubicBezTo>
                    <a:pt x="1608" y="0"/>
                    <a:pt x="1058" y="0"/>
                    <a:pt x="1058"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403" name="Google Shape;3403;p72"/>
            <p:cNvSpPr/>
            <p:nvPr/>
          </p:nvSpPr>
          <p:spPr>
            <a:xfrm>
              <a:off x="995888" y="2939150"/>
              <a:ext cx="371225" cy="356425"/>
            </a:xfrm>
            <a:custGeom>
              <a:avLst/>
              <a:gdLst/>
              <a:ahLst/>
              <a:cxnLst/>
              <a:rect l="l" t="t" r="r" b="b"/>
              <a:pathLst>
                <a:path w="14849" h="14257" extrusionOk="0">
                  <a:moveTo>
                    <a:pt x="6388" y="4739"/>
                  </a:moveTo>
                  <a:cubicBezTo>
                    <a:pt x="5838" y="5796"/>
                    <a:pt x="4780" y="6346"/>
                    <a:pt x="4273" y="6346"/>
                  </a:cubicBezTo>
                  <a:cubicBezTo>
                    <a:pt x="3215" y="6854"/>
                    <a:pt x="2157" y="8461"/>
                    <a:pt x="2157" y="10576"/>
                  </a:cubicBezTo>
                  <a:cubicBezTo>
                    <a:pt x="1608" y="12141"/>
                    <a:pt x="1100" y="12691"/>
                    <a:pt x="550" y="13199"/>
                  </a:cubicBezTo>
                  <a:cubicBezTo>
                    <a:pt x="0" y="13749"/>
                    <a:pt x="1100" y="14257"/>
                    <a:pt x="2157" y="13199"/>
                  </a:cubicBezTo>
                  <a:cubicBezTo>
                    <a:pt x="3723" y="12141"/>
                    <a:pt x="5330" y="8969"/>
                    <a:pt x="5838" y="10576"/>
                  </a:cubicBezTo>
                  <a:cubicBezTo>
                    <a:pt x="5838" y="12141"/>
                    <a:pt x="8503" y="14257"/>
                    <a:pt x="10068" y="14257"/>
                  </a:cubicBezTo>
                  <a:cubicBezTo>
                    <a:pt x="11675" y="14257"/>
                    <a:pt x="11126" y="14257"/>
                    <a:pt x="10068" y="13199"/>
                  </a:cubicBezTo>
                  <a:cubicBezTo>
                    <a:pt x="9560" y="12141"/>
                    <a:pt x="8503" y="9519"/>
                    <a:pt x="10068" y="11084"/>
                  </a:cubicBezTo>
                  <a:cubicBezTo>
                    <a:pt x="11126" y="12141"/>
                    <a:pt x="12733" y="12691"/>
                    <a:pt x="13791" y="12691"/>
                  </a:cubicBezTo>
                  <a:cubicBezTo>
                    <a:pt x="14848" y="12691"/>
                    <a:pt x="14848" y="12691"/>
                    <a:pt x="13791" y="12141"/>
                  </a:cubicBezTo>
                  <a:cubicBezTo>
                    <a:pt x="13241" y="11634"/>
                    <a:pt x="11675" y="8969"/>
                    <a:pt x="11126" y="7911"/>
                  </a:cubicBezTo>
                  <a:cubicBezTo>
                    <a:pt x="10618" y="6854"/>
                    <a:pt x="7953" y="6346"/>
                    <a:pt x="7445" y="4739"/>
                  </a:cubicBezTo>
                  <a:cubicBezTo>
                    <a:pt x="7445" y="4231"/>
                    <a:pt x="7953" y="1058"/>
                    <a:pt x="7445" y="508"/>
                  </a:cubicBezTo>
                  <a:cubicBezTo>
                    <a:pt x="6388" y="1"/>
                    <a:pt x="6388" y="3681"/>
                    <a:pt x="6388" y="4739"/>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04" name="Google Shape;3404;p72"/>
            <p:cNvSpPr/>
            <p:nvPr/>
          </p:nvSpPr>
          <p:spPr>
            <a:xfrm>
              <a:off x="1287763" y="3401300"/>
              <a:ext cx="65600" cy="52900"/>
            </a:xfrm>
            <a:custGeom>
              <a:avLst/>
              <a:gdLst/>
              <a:ahLst/>
              <a:cxnLst/>
              <a:rect l="l" t="t" r="r" b="b"/>
              <a:pathLst>
                <a:path w="2624" h="2116" extrusionOk="0">
                  <a:moveTo>
                    <a:pt x="1566" y="1"/>
                  </a:moveTo>
                  <a:cubicBezTo>
                    <a:pt x="1058" y="1"/>
                    <a:pt x="508" y="1"/>
                    <a:pt x="508" y="551"/>
                  </a:cubicBezTo>
                  <a:cubicBezTo>
                    <a:pt x="0" y="1058"/>
                    <a:pt x="508" y="1608"/>
                    <a:pt x="1058" y="1608"/>
                  </a:cubicBezTo>
                  <a:cubicBezTo>
                    <a:pt x="1058" y="2116"/>
                    <a:pt x="1058" y="2116"/>
                    <a:pt x="1566" y="2116"/>
                  </a:cubicBezTo>
                  <a:lnTo>
                    <a:pt x="2116" y="1608"/>
                  </a:lnTo>
                  <a:cubicBezTo>
                    <a:pt x="2623" y="1058"/>
                    <a:pt x="2623" y="551"/>
                    <a:pt x="2116"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sp>
        <p:nvSpPr>
          <p:cNvPr id="3405" name="Google Shape;3405;p72"/>
          <p:cNvSpPr/>
          <p:nvPr/>
        </p:nvSpPr>
        <p:spPr>
          <a:xfrm>
            <a:off x="8062317" y="5046933"/>
            <a:ext cx="87467" cy="176267"/>
          </a:xfrm>
          <a:custGeom>
            <a:avLst/>
            <a:gdLst/>
            <a:ahLst/>
            <a:cxnLst/>
            <a:rect l="l" t="t" r="r" b="b"/>
            <a:pathLst>
              <a:path w="2624" h="5288" extrusionOk="0">
                <a:moveTo>
                  <a:pt x="1566" y="0"/>
                </a:moveTo>
                <a:cubicBezTo>
                  <a:pt x="1566" y="0"/>
                  <a:pt x="1058" y="508"/>
                  <a:pt x="1058" y="1058"/>
                </a:cubicBezTo>
                <a:cubicBezTo>
                  <a:pt x="508" y="1565"/>
                  <a:pt x="0" y="4230"/>
                  <a:pt x="508" y="5288"/>
                </a:cubicBezTo>
                <a:cubicBezTo>
                  <a:pt x="1058" y="5288"/>
                  <a:pt x="1058" y="3680"/>
                  <a:pt x="1566" y="2623"/>
                </a:cubicBezTo>
                <a:cubicBezTo>
                  <a:pt x="1566" y="2115"/>
                  <a:pt x="2623" y="1565"/>
                  <a:pt x="2623" y="1565"/>
                </a:cubicBezTo>
                <a:cubicBezTo>
                  <a:pt x="2623" y="1058"/>
                  <a:pt x="2623" y="508"/>
                  <a:pt x="2116" y="508"/>
                </a:cubicBezTo>
                <a:cubicBezTo>
                  <a:pt x="2116" y="508"/>
                  <a:pt x="2116" y="0"/>
                  <a:pt x="1566" y="0"/>
                </a:cubicBezTo>
                <a:close/>
              </a:path>
            </a:pathLst>
          </a:custGeom>
          <a:solidFill>
            <a:srgbClr val="F5C3B5"/>
          </a:solidFill>
          <a:ln>
            <a:noFill/>
          </a:ln>
        </p:spPr>
        <p:txBody>
          <a:bodyPr spcFirstLastPara="1" wrap="square" lIns="121900" tIns="121900" rIns="121900" bIns="121900" anchor="ctr" anchorCtr="0">
            <a:noAutofit/>
          </a:bodyPr>
          <a:lstStyle/>
          <a:p>
            <a:endParaRPr sz="2489"/>
          </a:p>
        </p:txBody>
      </p:sp>
      <p:grpSp>
        <p:nvGrpSpPr>
          <p:cNvPr id="3406" name="Google Shape;3406;p72"/>
          <p:cNvGrpSpPr/>
          <p:nvPr/>
        </p:nvGrpSpPr>
        <p:grpSpPr>
          <a:xfrm>
            <a:off x="7973485" y="4659167"/>
            <a:ext cx="810833" cy="862967"/>
            <a:chOff x="5980113" y="3494375"/>
            <a:chExt cx="608125" cy="647225"/>
          </a:xfrm>
        </p:grpSpPr>
        <p:sp>
          <p:nvSpPr>
            <p:cNvPr id="3407" name="Google Shape;3407;p72"/>
            <p:cNvSpPr/>
            <p:nvPr/>
          </p:nvSpPr>
          <p:spPr>
            <a:xfrm>
              <a:off x="5980113" y="3679450"/>
              <a:ext cx="555225" cy="462150"/>
            </a:xfrm>
            <a:custGeom>
              <a:avLst/>
              <a:gdLst/>
              <a:ahLst/>
              <a:cxnLst/>
              <a:rect l="l" t="t" r="r" b="b"/>
              <a:pathLst>
                <a:path w="22209" h="18486" extrusionOk="0">
                  <a:moveTo>
                    <a:pt x="10576" y="0"/>
                  </a:moveTo>
                  <a:cubicBezTo>
                    <a:pt x="13749" y="0"/>
                    <a:pt x="16921" y="508"/>
                    <a:pt x="19036" y="2623"/>
                  </a:cubicBezTo>
                  <a:cubicBezTo>
                    <a:pt x="22209" y="6853"/>
                    <a:pt x="19586" y="15313"/>
                    <a:pt x="14806" y="17978"/>
                  </a:cubicBezTo>
                  <a:cubicBezTo>
                    <a:pt x="13749" y="18486"/>
                    <a:pt x="12183" y="17978"/>
                    <a:pt x="11126" y="17978"/>
                  </a:cubicBezTo>
                  <a:cubicBezTo>
                    <a:pt x="9518" y="17978"/>
                    <a:pt x="7953" y="18486"/>
                    <a:pt x="6896" y="17428"/>
                  </a:cubicBezTo>
                  <a:cubicBezTo>
                    <a:pt x="2116" y="14806"/>
                    <a:pt x="0" y="7403"/>
                    <a:pt x="2665" y="3680"/>
                  </a:cubicBezTo>
                  <a:cubicBezTo>
                    <a:pt x="4231" y="1058"/>
                    <a:pt x="6896" y="0"/>
                    <a:pt x="10576"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08" name="Google Shape;3408;p72"/>
            <p:cNvSpPr/>
            <p:nvPr/>
          </p:nvSpPr>
          <p:spPr>
            <a:xfrm>
              <a:off x="6165188" y="3705875"/>
              <a:ext cx="198850" cy="26475"/>
            </a:xfrm>
            <a:custGeom>
              <a:avLst/>
              <a:gdLst/>
              <a:ahLst/>
              <a:cxnLst/>
              <a:rect l="l" t="t" r="r" b="b"/>
              <a:pathLst>
                <a:path w="7954" h="1059" extrusionOk="0">
                  <a:moveTo>
                    <a:pt x="3173" y="1"/>
                  </a:moveTo>
                  <a:cubicBezTo>
                    <a:pt x="2115" y="1"/>
                    <a:pt x="0" y="1"/>
                    <a:pt x="550" y="508"/>
                  </a:cubicBezTo>
                  <a:cubicBezTo>
                    <a:pt x="1608" y="1058"/>
                    <a:pt x="2665" y="1058"/>
                    <a:pt x="3723" y="1058"/>
                  </a:cubicBezTo>
                  <a:cubicBezTo>
                    <a:pt x="4780" y="1058"/>
                    <a:pt x="5288" y="1058"/>
                    <a:pt x="6346" y="508"/>
                  </a:cubicBezTo>
                  <a:cubicBezTo>
                    <a:pt x="7953" y="1"/>
                    <a:pt x="4780" y="1"/>
                    <a:pt x="3723" y="1"/>
                  </a:cubicBezTo>
                  <a:close/>
                </a:path>
              </a:pathLst>
            </a:custGeom>
            <a:solidFill>
              <a:srgbClr val="C29082"/>
            </a:solidFill>
            <a:ln>
              <a:noFill/>
            </a:ln>
          </p:spPr>
          <p:txBody>
            <a:bodyPr spcFirstLastPara="1" wrap="square" lIns="121900" tIns="121900" rIns="121900" bIns="121900" anchor="ctr" anchorCtr="0">
              <a:noAutofit/>
            </a:bodyPr>
            <a:lstStyle/>
            <a:p>
              <a:endParaRPr sz="2489"/>
            </a:p>
          </p:txBody>
        </p:sp>
        <p:sp>
          <p:nvSpPr>
            <p:cNvPr id="3409" name="Google Shape;3409;p72"/>
            <p:cNvSpPr/>
            <p:nvPr/>
          </p:nvSpPr>
          <p:spPr>
            <a:xfrm>
              <a:off x="6258238" y="3573675"/>
              <a:ext cx="65600" cy="144925"/>
            </a:xfrm>
            <a:custGeom>
              <a:avLst/>
              <a:gdLst/>
              <a:ahLst/>
              <a:cxnLst/>
              <a:rect l="l" t="t" r="r" b="b"/>
              <a:pathLst>
                <a:path w="2624" h="5797" extrusionOk="0">
                  <a:moveTo>
                    <a:pt x="2116" y="508"/>
                  </a:moveTo>
                  <a:cubicBezTo>
                    <a:pt x="2624" y="1566"/>
                    <a:pt x="1058" y="2624"/>
                    <a:pt x="1058" y="5796"/>
                  </a:cubicBezTo>
                  <a:cubicBezTo>
                    <a:pt x="508" y="5796"/>
                    <a:pt x="1" y="5796"/>
                    <a:pt x="1" y="5289"/>
                  </a:cubicBezTo>
                  <a:cubicBezTo>
                    <a:pt x="508" y="3681"/>
                    <a:pt x="1058" y="1"/>
                    <a:pt x="2116" y="508"/>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10" name="Google Shape;3410;p72"/>
            <p:cNvSpPr/>
            <p:nvPr/>
          </p:nvSpPr>
          <p:spPr>
            <a:xfrm>
              <a:off x="6284688" y="3494375"/>
              <a:ext cx="303550" cy="237975"/>
            </a:xfrm>
            <a:custGeom>
              <a:avLst/>
              <a:gdLst/>
              <a:ahLst/>
              <a:cxnLst/>
              <a:rect l="l" t="t" r="r" b="b"/>
              <a:pathLst>
                <a:path w="12142" h="9519" extrusionOk="0">
                  <a:moveTo>
                    <a:pt x="12141" y="7403"/>
                  </a:moveTo>
                  <a:cubicBezTo>
                    <a:pt x="8461" y="0"/>
                    <a:pt x="0" y="3680"/>
                    <a:pt x="508" y="6346"/>
                  </a:cubicBezTo>
                  <a:cubicBezTo>
                    <a:pt x="508" y="9518"/>
                    <a:pt x="4738" y="9518"/>
                    <a:pt x="6853" y="7911"/>
                  </a:cubicBezTo>
                  <a:cubicBezTo>
                    <a:pt x="9518" y="6346"/>
                    <a:pt x="11084" y="6346"/>
                    <a:pt x="12141" y="7403"/>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11" name="Google Shape;3411;p72"/>
            <p:cNvSpPr/>
            <p:nvPr/>
          </p:nvSpPr>
          <p:spPr>
            <a:xfrm>
              <a:off x="6284688" y="3573675"/>
              <a:ext cx="224225" cy="105800"/>
            </a:xfrm>
            <a:custGeom>
              <a:avLst/>
              <a:gdLst/>
              <a:ahLst/>
              <a:cxnLst/>
              <a:rect l="l" t="t" r="r" b="b"/>
              <a:pathLst>
                <a:path w="8969" h="4232" extrusionOk="0">
                  <a:moveTo>
                    <a:pt x="0" y="4231"/>
                  </a:moveTo>
                  <a:lnTo>
                    <a:pt x="0" y="3174"/>
                  </a:lnTo>
                  <a:cubicBezTo>
                    <a:pt x="1566" y="2116"/>
                    <a:pt x="5796" y="1"/>
                    <a:pt x="8968" y="2116"/>
                  </a:cubicBezTo>
                  <a:cubicBezTo>
                    <a:pt x="5288" y="508"/>
                    <a:pt x="508" y="3174"/>
                    <a:pt x="0" y="423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3412" name="Google Shape;3412;p72"/>
            <p:cNvSpPr/>
            <p:nvPr/>
          </p:nvSpPr>
          <p:spPr>
            <a:xfrm>
              <a:off x="6112313" y="3745000"/>
              <a:ext cx="52900" cy="40225"/>
            </a:xfrm>
            <a:custGeom>
              <a:avLst/>
              <a:gdLst/>
              <a:ahLst/>
              <a:cxnLst/>
              <a:rect l="l" t="t" r="r" b="b"/>
              <a:pathLst>
                <a:path w="2116" h="1609" extrusionOk="0">
                  <a:moveTo>
                    <a:pt x="1058" y="1"/>
                  </a:moveTo>
                  <a:cubicBezTo>
                    <a:pt x="550" y="1"/>
                    <a:pt x="0" y="551"/>
                    <a:pt x="0" y="1058"/>
                  </a:cubicBezTo>
                  <a:cubicBezTo>
                    <a:pt x="0" y="1608"/>
                    <a:pt x="550" y="1608"/>
                    <a:pt x="1058" y="1608"/>
                  </a:cubicBezTo>
                  <a:cubicBezTo>
                    <a:pt x="1608" y="1608"/>
                    <a:pt x="2115" y="1608"/>
                    <a:pt x="2115" y="1058"/>
                  </a:cubicBezTo>
                  <a:cubicBezTo>
                    <a:pt x="2115" y="551"/>
                    <a:pt x="1608" y="1"/>
                    <a:pt x="1058"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3413" name="Google Shape;3413;p72"/>
          <p:cNvGrpSpPr/>
          <p:nvPr/>
        </p:nvGrpSpPr>
        <p:grpSpPr>
          <a:xfrm>
            <a:off x="8885818" y="2178500"/>
            <a:ext cx="1498933" cy="1304333"/>
            <a:chOff x="6720388" y="1432150"/>
            <a:chExt cx="1124200" cy="978250"/>
          </a:xfrm>
        </p:grpSpPr>
        <p:sp>
          <p:nvSpPr>
            <p:cNvPr id="3414" name="Google Shape;3414;p72"/>
            <p:cNvSpPr/>
            <p:nvPr/>
          </p:nvSpPr>
          <p:spPr>
            <a:xfrm>
              <a:off x="6720388" y="1432150"/>
              <a:ext cx="1124200" cy="978250"/>
            </a:xfrm>
            <a:custGeom>
              <a:avLst/>
              <a:gdLst/>
              <a:ahLst/>
              <a:cxnLst/>
              <a:rect l="l" t="t" r="r" b="b"/>
              <a:pathLst>
                <a:path w="44968" h="39130" extrusionOk="0">
                  <a:moveTo>
                    <a:pt x="3173" y="28555"/>
                  </a:moveTo>
                  <a:cubicBezTo>
                    <a:pt x="5289" y="29612"/>
                    <a:pt x="21702" y="30670"/>
                    <a:pt x="28555" y="22209"/>
                  </a:cubicBezTo>
                  <a:cubicBezTo>
                    <a:pt x="35450" y="13749"/>
                    <a:pt x="36507" y="4739"/>
                    <a:pt x="38623" y="2624"/>
                  </a:cubicBezTo>
                  <a:cubicBezTo>
                    <a:pt x="41245" y="1"/>
                    <a:pt x="43360" y="2624"/>
                    <a:pt x="43910" y="5289"/>
                  </a:cubicBezTo>
                  <a:cubicBezTo>
                    <a:pt x="44418" y="7911"/>
                    <a:pt x="44968" y="20094"/>
                    <a:pt x="37565" y="28555"/>
                  </a:cubicBezTo>
                  <a:cubicBezTo>
                    <a:pt x="30162" y="37523"/>
                    <a:pt x="19037" y="39130"/>
                    <a:pt x="14299" y="37015"/>
                  </a:cubicBezTo>
                  <a:cubicBezTo>
                    <a:pt x="10069" y="34900"/>
                    <a:pt x="10576" y="34350"/>
                    <a:pt x="6346" y="31727"/>
                  </a:cubicBezTo>
                  <a:cubicBezTo>
                    <a:pt x="2116" y="29062"/>
                    <a:pt x="3723" y="31177"/>
                    <a:pt x="2116" y="31727"/>
                  </a:cubicBezTo>
                  <a:cubicBezTo>
                    <a:pt x="551" y="31727"/>
                    <a:pt x="1" y="27497"/>
                    <a:pt x="3173" y="28555"/>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15" name="Google Shape;3415;p72"/>
            <p:cNvSpPr/>
            <p:nvPr/>
          </p:nvSpPr>
          <p:spPr>
            <a:xfrm>
              <a:off x="6720388" y="1524175"/>
              <a:ext cx="1124200" cy="886225"/>
            </a:xfrm>
            <a:custGeom>
              <a:avLst/>
              <a:gdLst/>
              <a:ahLst/>
              <a:cxnLst/>
              <a:rect l="l" t="t" r="r" b="b"/>
              <a:pathLst>
                <a:path w="44968" h="35449" extrusionOk="0">
                  <a:moveTo>
                    <a:pt x="43360" y="0"/>
                  </a:moveTo>
                  <a:cubicBezTo>
                    <a:pt x="43360" y="550"/>
                    <a:pt x="43910" y="1058"/>
                    <a:pt x="43910" y="1608"/>
                  </a:cubicBezTo>
                  <a:cubicBezTo>
                    <a:pt x="44418" y="4230"/>
                    <a:pt x="44968" y="16413"/>
                    <a:pt x="37565" y="24874"/>
                  </a:cubicBezTo>
                  <a:cubicBezTo>
                    <a:pt x="30162" y="33842"/>
                    <a:pt x="19037" y="35449"/>
                    <a:pt x="14299" y="33334"/>
                  </a:cubicBezTo>
                  <a:cubicBezTo>
                    <a:pt x="10069" y="31219"/>
                    <a:pt x="10576" y="30669"/>
                    <a:pt x="6346" y="28046"/>
                  </a:cubicBezTo>
                  <a:cubicBezTo>
                    <a:pt x="2116" y="25381"/>
                    <a:pt x="3723" y="27496"/>
                    <a:pt x="2116" y="28046"/>
                  </a:cubicBezTo>
                  <a:cubicBezTo>
                    <a:pt x="1058" y="28046"/>
                    <a:pt x="1" y="25931"/>
                    <a:pt x="1058" y="24874"/>
                  </a:cubicBezTo>
                  <a:cubicBezTo>
                    <a:pt x="4231" y="25931"/>
                    <a:pt x="7404" y="26989"/>
                    <a:pt x="8461" y="27496"/>
                  </a:cubicBezTo>
                  <a:cubicBezTo>
                    <a:pt x="10576" y="28554"/>
                    <a:pt x="24874" y="29104"/>
                    <a:pt x="31727" y="20643"/>
                  </a:cubicBezTo>
                  <a:cubicBezTo>
                    <a:pt x="38623" y="12183"/>
                    <a:pt x="39130" y="3173"/>
                    <a:pt x="41795" y="1058"/>
                  </a:cubicBezTo>
                  <a:cubicBezTo>
                    <a:pt x="42303" y="550"/>
                    <a:pt x="42853" y="0"/>
                    <a:pt x="4336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3416" name="Google Shape;3416;p72"/>
            <p:cNvSpPr/>
            <p:nvPr/>
          </p:nvSpPr>
          <p:spPr>
            <a:xfrm>
              <a:off x="7672188" y="1444850"/>
              <a:ext cx="145975" cy="119525"/>
            </a:xfrm>
            <a:custGeom>
              <a:avLst/>
              <a:gdLst/>
              <a:ahLst/>
              <a:cxnLst/>
              <a:rect l="l" t="t" r="r" b="b"/>
              <a:pathLst>
                <a:path w="5839" h="4781" extrusionOk="0">
                  <a:moveTo>
                    <a:pt x="551" y="2116"/>
                  </a:moveTo>
                  <a:cubicBezTo>
                    <a:pt x="2666" y="1"/>
                    <a:pt x="4231" y="1058"/>
                    <a:pt x="5288" y="3173"/>
                  </a:cubicBezTo>
                  <a:cubicBezTo>
                    <a:pt x="5838" y="3723"/>
                    <a:pt x="4781" y="4231"/>
                    <a:pt x="3723" y="4231"/>
                  </a:cubicBezTo>
                  <a:cubicBezTo>
                    <a:pt x="3173" y="4231"/>
                    <a:pt x="1608" y="4781"/>
                    <a:pt x="1058" y="3173"/>
                  </a:cubicBezTo>
                  <a:cubicBezTo>
                    <a:pt x="1058" y="2116"/>
                    <a:pt x="1" y="2666"/>
                    <a:pt x="551" y="2116"/>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sp>
        <p:nvSpPr>
          <p:cNvPr id="3417" name="Google Shape;3417;p72"/>
          <p:cNvSpPr/>
          <p:nvPr/>
        </p:nvSpPr>
        <p:spPr>
          <a:xfrm>
            <a:off x="9260885" y="4200900"/>
            <a:ext cx="1215500" cy="1427000"/>
          </a:xfrm>
          <a:custGeom>
            <a:avLst/>
            <a:gdLst/>
            <a:ahLst/>
            <a:cxnLst/>
            <a:rect l="l" t="t" r="r" b="b"/>
            <a:pathLst>
              <a:path w="36465" h="42810" extrusionOk="0">
                <a:moveTo>
                  <a:pt x="10576" y="40187"/>
                </a:moveTo>
                <a:cubicBezTo>
                  <a:pt x="0" y="35407"/>
                  <a:pt x="2623" y="22209"/>
                  <a:pt x="5795" y="13748"/>
                </a:cubicBezTo>
                <a:cubicBezTo>
                  <a:pt x="6345" y="13198"/>
                  <a:pt x="6345" y="13198"/>
                  <a:pt x="6345" y="12691"/>
                </a:cubicBezTo>
                <a:cubicBezTo>
                  <a:pt x="7911" y="9518"/>
                  <a:pt x="10026" y="6853"/>
                  <a:pt x="12141" y="4230"/>
                </a:cubicBezTo>
                <a:cubicBezTo>
                  <a:pt x="13748" y="2623"/>
                  <a:pt x="16921" y="0"/>
                  <a:pt x="19036" y="508"/>
                </a:cubicBezTo>
                <a:cubicBezTo>
                  <a:pt x="22209" y="1058"/>
                  <a:pt x="17978" y="3173"/>
                  <a:pt x="15313" y="3680"/>
                </a:cubicBezTo>
                <a:cubicBezTo>
                  <a:pt x="8968" y="6345"/>
                  <a:pt x="8968" y="22716"/>
                  <a:pt x="17978" y="26946"/>
                </a:cubicBezTo>
                <a:cubicBezTo>
                  <a:pt x="22716" y="29061"/>
                  <a:pt x="36464" y="22209"/>
                  <a:pt x="33292" y="12141"/>
                </a:cubicBezTo>
                <a:cubicBezTo>
                  <a:pt x="32234" y="9518"/>
                  <a:pt x="33292" y="5288"/>
                  <a:pt x="34899" y="7911"/>
                </a:cubicBezTo>
                <a:cubicBezTo>
                  <a:pt x="35957" y="9518"/>
                  <a:pt x="36464" y="12691"/>
                  <a:pt x="35957" y="14806"/>
                </a:cubicBezTo>
                <a:cubicBezTo>
                  <a:pt x="35957" y="18486"/>
                  <a:pt x="34899" y="22209"/>
                  <a:pt x="33292" y="25889"/>
                </a:cubicBezTo>
                <a:cubicBezTo>
                  <a:pt x="31177" y="29061"/>
                  <a:pt x="29062" y="32784"/>
                  <a:pt x="26439" y="35407"/>
                </a:cubicBezTo>
                <a:cubicBezTo>
                  <a:pt x="22209" y="40187"/>
                  <a:pt x="16371" y="42810"/>
                  <a:pt x="10576" y="40187"/>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3418" name="Google Shape;3418;p72"/>
          <p:cNvSpPr/>
          <p:nvPr/>
        </p:nvSpPr>
        <p:spPr>
          <a:xfrm>
            <a:off x="9296118" y="4200901"/>
            <a:ext cx="1215500" cy="1515833"/>
          </a:xfrm>
          <a:custGeom>
            <a:avLst/>
            <a:gdLst/>
            <a:ahLst/>
            <a:cxnLst/>
            <a:rect l="l" t="t" r="r" b="b"/>
            <a:pathLst>
              <a:path w="36465" h="45475" extrusionOk="0">
                <a:moveTo>
                  <a:pt x="11634" y="35957"/>
                </a:moveTo>
                <a:cubicBezTo>
                  <a:pt x="10026" y="45475"/>
                  <a:pt x="25382" y="38072"/>
                  <a:pt x="26947" y="30669"/>
                </a:cubicBezTo>
                <a:cubicBezTo>
                  <a:pt x="32785" y="28554"/>
                  <a:pt x="36465" y="12691"/>
                  <a:pt x="33292" y="7403"/>
                </a:cubicBezTo>
                <a:cubicBezTo>
                  <a:pt x="32235" y="5288"/>
                  <a:pt x="29062" y="7403"/>
                  <a:pt x="30120" y="8968"/>
                </a:cubicBezTo>
                <a:cubicBezTo>
                  <a:pt x="33842" y="13748"/>
                  <a:pt x="31177" y="23774"/>
                  <a:pt x="16921" y="23266"/>
                </a:cubicBezTo>
                <a:cubicBezTo>
                  <a:pt x="8461" y="13748"/>
                  <a:pt x="12141" y="3173"/>
                  <a:pt x="17979" y="3680"/>
                </a:cubicBezTo>
                <a:cubicBezTo>
                  <a:pt x="19037" y="3680"/>
                  <a:pt x="19544" y="3173"/>
                  <a:pt x="19544" y="2115"/>
                </a:cubicBezTo>
                <a:cubicBezTo>
                  <a:pt x="19544" y="1058"/>
                  <a:pt x="18487" y="0"/>
                  <a:pt x="17429" y="508"/>
                </a:cubicBezTo>
                <a:cubicBezTo>
                  <a:pt x="11084" y="2115"/>
                  <a:pt x="3173" y="14256"/>
                  <a:pt x="4231" y="21151"/>
                </a:cubicBezTo>
                <a:cubicBezTo>
                  <a:pt x="1" y="26439"/>
                  <a:pt x="4231" y="43359"/>
                  <a:pt x="11634" y="35957"/>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19" name="Google Shape;3419;p72"/>
          <p:cNvSpPr/>
          <p:nvPr/>
        </p:nvSpPr>
        <p:spPr>
          <a:xfrm>
            <a:off x="9296118" y="4200901"/>
            <a:ext cx="1215500" cy="1515833"/>
          </a:xfrm>
          <a:custGeom>
            <a:avLst/>
            <a:gdLst/>
            <a:ahLst/>
            <a:cxnLst/>
            <a:rect l="l" t="t" r="r" b="b"/>
            <a:pathLst>
              <a:path w="36465" h="45475" extrusionOk="0">
                <a:moveTo>
                  <a:pt x="11634" y="35957"/>
                </a:moveTo>
                <a:cubicBezTo>
                  <a:pt x="10026" y="45475"/>
                  <a:pt x="25382" y="38072"/>
                  <a:pt x="26947" y="30669"/>
                </a:cubicBezTo>
                <a:cubicBezTo>
                  <a:pt x="32785" y="28554"/>
                  <a:pt x="36465" y="12691"/>
                  <a:pt x="33292" y="7403"/>
                </a:cubicBezTo>
                <a:cubicBezTo>
                  <a:pt x="32235" y="5288"/>
                  <a:pt x="29062" y="7403"/>
                  <a:pt x="30120" y="8968"/>
                </a:cubicBezTo>
                <a:cubicBezTo>
                  <a:pt x="33842" y="13748"/>
                  <a:pt x="31177" y="23774"/>
                  <a:pt x="16921" y="23266"/>
                </a:cubicBezTo>
                <a:cubicBezTo>
                  <a:pt x="8461" y="13748"/>
                  <a:pt x="12141" y="3173"/>
                  <a:pt x="17979" y="3680"/>
                </a:cubicBezTo>
                <a:cubicBezTo>
                  <a:pt x="19037" y="3680"/>
                  <a:pt x="19544" y="3173"/>
                  <a:pt x="19544" y="2115"/>
                </a:cubicBezTo>
                <a:cubicBezTo>
                  <a:pt x="19544" y="1058"/>
                  <a:pt x="18487" y="0"/>
                  <a:pt x="17429" y="508"/>
                </a:cubicBezTo>
                <a:cubicBezTo>
                  <a:pt x="11084" y="2115"/>
                  <a:pt x="3173" y="14256"/>
                  <a:pt x="4231" y="21151"/>
                </a:cubicBezTo>
                <a:cubicBezTo>
                  <a:pt x="1" y="26439"/>
                  <a:pt x="4231" y="43359"/>
                  <a:pt x="11634" y="35957"/>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420" name="Google Shape;3420;p72"/>
          <p:cNvSpPr/>
          <p:nvPr/>
        </p:nvSpPr>
        <p:spPr>
          <a:xfrm>
            <a:off x="9613385" y="4817100"/>
            <a:ext cx="458300" cy="370867"/>
          </a:xfrm>
          <a:custGeom>
            <a:avLst/>
            <a:gdLst/>
            <a:ahLst/>
            <a:cxnLst/>
            <a:rect l="l" t="t" r="r" b="b"/>
            <a:pathLst>
              <a:path w="13749" h="11126" extrusionOk="0">
                <a:moveTo>
                  <a:pt x="3681" y="0"/>
                </a:moveTo>
                <a:cubicBezTo>
                  <a:pt x="2623" y="550"/>
                  <a:pt x="1566" y="1058"/>
                  <a:pt x="1058" y="2665"/>
                </a:cubicBezTo>
                <a:cubicBezTo>
                  <a:pt x="1" y="3723"/>
                  <a:pt x="508" y="5288"/>
                  <a:pt x="1058" y="6895"/>
                </a:cubicBezTo>
                <a:cubicBezTo>
                  <a:pt x="2116" y="8460"/>
                  <a:pt x="3173" y="9518"/>
                  <a:pt x="4738" y="10068"/>
                </a:cubicBezTo>
                <a:cubicBezTo>
                  <a:pt x="5796" y="10575"/>
                  <a:pt x="6854" y="11125"/>
                  <a:pt x="7911" y="11125"/>
                </a:cubicBezTo>
                <a:cubicBezTo>
                  <a:pt x="8969" y="11125"/>
                  <a:pt x="9519" y="11125"/>
                  <a:pt x="10026" y="10575"/>
                </a:cubicBezTo>
                <a:cubicBezTo>
                  <a:pt x="11634" y="10575"/>
                  <a:pt x="12691" y="9518"/>
                  <a:pt x="13199" y="7953"/>
                </a:cubicBezTo>
                <a:cubicBezTo>
                  <a:pt x="13749" y="6895"/>
                  <a:pt x="13749" y="5838"/>
                  <a:pt x="13199" y="4230"/>
                </a:cubicBezTo>
                <a:cubicBezTo>
                  <a:pt x="13199" y="4230"/>
                  <a:pt x="13199" y="4780"/>
                  <a:pt x="12691" y="4780"/>
                </a:cubicBezTo>
                <a:cubicBezTo>
                  <a:pt x="13199" y="5838"/>
                  <a:pt x="13199" y="6895"/>
                  <a:pt x="12691" y="7953"/>
                </a:cubicBezTo>
                <a:cubicBezTo>
                  <a:pt x="12141" y="9010"/>
                  <a:pt x="11084" y="10068"/>
                  <a:pt x="10026" y="10068"/>
                </a:cubicBezTo>
                <a:cubicBezTo>
                  <a:pt x="9519" y="10575"/>
                  <a:pt x="8461" y="10575"/>
                  <a:pt x="7911" y="10575"/>
                </a:cubicBezTo>
                <a:cubicBezTo>
                  <a:pt x="7403" y="10575"/>
                  <a:pt x="6346" y="10068"/>
                  <a:pt x="5288" y="9518"/>
                </a:cubicBezTo>
                <a:cubicBezTo>
                  <a:pt x="3681" y="9010"/>
                  <a:pt x="2116" y="7953"/>
                  <a:pt x="1566" y="6895"/>
                </a:cubicBezTo>
                <a:cubicBezTo>
                  <a:pt x="1058" y="5288"/>
                  <a:pt x="1058" y="4230"/>
                  <a:pt x="1566" y="2665"/>
                </a:cubicBezTo>
                <a:cubicBezTo>
                  <a:pt x="2116" y="1608"/>
                  <a:pt x="3173" y="1058"/>
                  <a:pt x="4231" y="550"/>
                </a:cubicBezTo>
                <a:cubicBezTo>
                  <a:pt x="4231" y="0"/>
                  <a:pt x="3681" y="0"/>
                  <a:pt x="368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21" name="Google Shape;3421;p72"/>
          <p:cNvSpPr/>
          <p:nvPr/>
        </p:nvSpPr>
        <p:spPr>
          <a:xfrm>
            <a:off x="9754385" y="4922834"/>
            <a:ext cx="176300" cy="159367"/>
          </a:xfrm>
          <a:custGeom>
            <a:avLst/>
            <a:gdLst/>
            <a:ahLst/>
            <a:cxnLst/>
            <a:rect l="l" t="t" r="r" b="b"/>
            <a:pathLst>
              <a:path w="5289" h="4781" extrusionOk="0">
                <a:moveTo>
                  <a:pt x="1566" y="1"/>
                </a:moveTo>
                <a:cubicBezTo>
                  <a:pt x="1058" y="1"/>
                  <a:pt x="508" y="551"/>
                  <a:pt x="508" y="1058"/>
                </a:cubicBezTo>
                <a:cubicBezTo>
                  <a:pt x="1" y="2116"/>
                  <a:pt x="508" y="3723"/>
                  <a:pt x="2116" y="4231"/>
                </a:cubicBezTo>
                <a:cubicBezTo>
                  <a:pt x="2116" y="4781"/>
                  <a:pt x="2624" y="4781"/>
                  <a:pt x="2624" y="4781"/>
                </a:cubicBezTo>
                <a:cubicBezTo>
                  <a:pt x="3681" y="4781"/>
                  <a:pt x="4739" y="4231"/>
                  <a:pt x="5289" y="3173"/>
                </a:cubicBezTo>
                <a:lnTo>
                  <a:pt x="5289" y="1608"/>
                </a:lnTo>
                <a:lnTo>
                  <a:pt x="3173" y="1608"/>
                </a:lnTo>
                <a:lnTo>
                  <a:pt x="156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22" name="Google Shape;3422;p72"/>
          <p:cNvSpPr/>
          <p:nvPr/>
        </p:nvSpPr>
        <p:spPr>
          <a:xfrm>
            <a:off x="9524551" y="4746567"/>
            <a:ext cx="652900" cy="511900"/>
          </a:xfrm>
          <a:custGeom>
            <a:avLst/>
            <a:gdLst/>
            <a:ahLst/>
            <a:cxnLst/>
            <a:rect l="l" t="t" r="r" b="b"/>
            <a:pathLst>
              <a:path w="19587" h="15357" extrusionOk="0">
                <a:moveTo>
                  <a:pt x="5288" y="1"/>
                </a:moveTo>
                <a:cubicBezTo>
                  <a:pt x="3173" y="551"/>
                  <a:pt x="1608" y="1608"/>
                  <a:pt x="551" y="3174"/>
                </a:cubicBezTo>
                <a:cubicBezTo>
                  <a:pt x="1" y="5289"/>
                  <a:pt x="1" y="7404"/>
                  <a:pt x="1058" y="9519"/>
                </a:cubicBezTo>
                <a:cubicBezTo>
                  <a:pt x="2666" y="11126"/>
                  <a:pt x="4231" y="13241"/>
                  <a:pt x="6896" y="14299"/>
                </a:cubicBezTo>
                <a:cubicBezTo>
                  <a:pt x="8461" y="14807"/>
                  <a:pt x="10068" y="15356"/>
                  <a:pt x="11634" y="15356"/>
                </a:cubicBezTo>
                <a:cubicBezTo>
                  <a:pt x="12691" y="15356"/>
                  <a:pt x="13241" y="14807"/>
                  <a:pt x="14299" y="14807"/>
                </a:cubicBezTo>
                <a:cubicBezTo>
                  <a:pt x="16414" y="14299"/>
                  <a:pt x="17979" y="13241"/>
                  <a:pt x="19037" y="11126"/>
                </a:cubicBezTo>
                <a:cubicBezTo>
                  <a:pt x="19586" y="9519"/>
                  <a:pt x="19586" y="7404"/>
                  <a:pt x="18529" y="5839"/>
                </a:cubicBezTo>
                <a:lnTo>
                  <a:pt x="17979" y="5839"/>
                </a:lnTo>
                <a:cubicBezTo>
                  <a:pt x="18529" y="7954"/>
                  <a:pt x="19037" y="9519"/>
                  <a:pt x="18529" y="11126"/>
                </a:cubicBezTo>
                <a:cubicBezTo>
                  <a:pt x="17471" y="12691"/>
                  <a:pt x="15864" y="13749"/>
                  <a:pt x="13749" y="14299"/>
                </a:cubicBezTo>
                <a:lnTo>
                  <a:pt x="11634" y="14299"/>
                </a:lnTo>
                <a:cubicBezTo>
                  <a:pt x="10576" y="14299"/>
                  <a:pt x="8461" y="14299"/>
                  <a:pt x="6896" y="13749"/>
                </a:cubicBezTo>
                <a:cubicBezTo>
                  <a:pt x="4781" y="12691"/>
                  <a:pt x="2666" y="10576"/>
                  <a:pt x="1608" y="9011"/>
                </a:cubicBezTo>
                <a:cubicBezTo>
                  <a:pt x="551" y="7404"/>
                  <a:pt x="551" y="5289"/>
                  <a:pt x="1058" y="3724"/>
                </a:cubicBezTo>
                <a:cubicBezTo>
                  <a:pt x="2116" y="2116"/>
                  <a:pt x="3723" y="1058"/>
                  <a:pt x="5838" y="551"/>
                </a:cubicBezTo>
                <a:lnTo>
                  <a:pt x="5838"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23" name="Google Shape;3423;p72"/>
          <p:cNvSpPr/>
          <p:nvPr/>
        </p:nvSpPr>
        <p:spPr>
          <a:xfrm>
            <a:off x="9437118" y="4676067"/>
            <a:ext cx="827767" cy="634567"/>
          </a:xfrm>
          <a:custGeom>
            <a:avLst/>
            <a:gdLst/>
            <a:ahLst/>
            <a:cxnLst/>
            <a:rect l="l" t="t" r="r" b="b"/>
            <a:pathLst>
              <a:path w="24833" h="19037" extrusionOk="0">
                <a:moveTo>
                  <a:pt x="6854" y="1"/>
                </a:moveTo>
                <a:cubicBezTo>
                  <a:pt x="4231" y="551"/>
                  <a:pt x="2116" y="2116"/>
                  <a:pt x="1058" y="4781"/>
                </a:cubicBezTo>
                <a:cubicBezTo>
                  <a:pt x="1" y="6896"/>
                  <a:pt x="508" y="9519"/>
                  <a:pt x="1566" y="12184"/>
                </a:cubicBezTo>
                <a:cubicBezTo>
                  <a:pt x="3174" y="14299"/>
                  <a:pt x="5796" y="16414"/>
                  <a:pt x="8969" y="17979"/>
                </a:cubicBezTo>
                <a:cubicBezTo>
                  <a:pt x="10576" y="19037"/>
                  <a:pt x="13199" y="19037"/>
                  <a:pt x="14807" y="19037"/>
                </a:cubicBezTo>
                <a:lnTo>
                  <a:pt x="17979" y="19037"/>
                </a:lnTo>
                <a:cubicBezTo>
                  <a:pt x="20602" y="18529"/>
                  <a:pt x="22717" y="16922"/>
                  <a:pt x="23775" y="14299"/>
                </a:cubicBezTo>
                <a:cubicBezTo>
                  <a:pt x="24832" y="12184"/>
                  <a:pt x="24325" y="9519"/>
                  <a:pt x="22717" y="6896"/>
                </a:cubicBezTo>
                <a:cubicBezTo>
                  <a:pt x="22717" y="6896"/>
                  <a:pt x="22717" y="7404"/>
                  <a:pt x="22209" y="7404"/>
                </a:cubicBezTo>
                <a:cubicBezTo>
                  <a:pt x="23775" y="9519"/>
                  <a:pt x="24325" y="12184"/>
                  <a:pt x="23267" y="14299"/>
                </a:cubicBezTo>
                <a:cubicBezTo>
                  <a:pt x="22209" y="16414"/>
                  <a:pt x="20094" y="17979"/>
                  <a:pt x="17429" y="18529"/>
                </a:cubicBezTo>
                <a:lnTo>
                  <a:pt x="14807" y="18529"/>
                </a:lnTo>
                <a:cubicBezTo>
                  <a:pt x="13199" y="18529"/>
                  <a:pt x="11084" y="17979"/>
                  <a:pt x="8969" y="17471"/>
                </a:cubicBezTo>
                <a:cubicBezTo>
                  <a:pt x="5796" y="15864"/>
                  <a:pt x="3681" y="13749"/>
                  <a:pt x="2116" y="11634"/>
                </a:cubicBezTo>
                <a:cubicBezTo>
                  <a:pt x="1058" y="9519"/>
                  <a:pt x="508" y="6896"/>
                  <a:pt x="1566" y="4781"/>
                </a:cubicBezTo>
                <a:cubicBezTo>
                  <a:pt x="2624" y="2666"/>
                  <a:pt x="4739" y="1058"/>
                  <a:pt x="7404" y="551"/>
                </a:cubicBezTo>
                <a:lnTo>
                  <a:pt x="7911" y="551"/>
                </a:lnTo>
                <a:lnTo>
                  <a:pt x="791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24" name="Google Shape;3424;p72"/>
          <p:cNvSpPr/>
          <p:nvPr/>
        </p:nvSpPr>
        <p:spPr>
          <a:xfrm>
            <a:off x="9454051" y="4605568"/>
            <a:ext cx="246800" cy="141033"/>
          </a:xfrm>
          <a:custGeom>
            <a:avLst/>
            <a:gdLst/>
            <a:ahLst/>
            <a:cxnLst/>
            <a:rect l="l" t="t" r="r" b="b"/>
            <a:pathLst>
              <a:path w="7404" h="4231" extrusionOk="0">
                <a:moveTo>
                  <a:pt x="7403" y="1"/>
                </a:moveTo>
                <a:cubicBezTo>
                  <a:pt x="6346" y="1"/>
                  <a:pt x="5838" y="1"/>
                  <a:pt x="5288" y="551"/>
                </a:cubicBezTo>
                <a:cubicBezTo>
                  <a:pt x="3723" y="551"/>
                  <a:pt x="1608" y="1608"/>
                  <a:pt x="550" y="3173"/>
                </a:cubicBezTo>
                <a:cubicBezTo>
                  <a:pt x="0" y="3173"/>
                  <a:pt x="0" y="3723"/>
                  <a:pt x="0" y="4231"/>
                </a:cubicBezTo>
                <a:cubicBezTo>
                  <a:pt x="1058" y="2666"/>
                  <a:pt x="3173" y="1608"/>
                  <a:pt x="5838" y="1058"/>
                </a:cubicBezTo>
                <a:cubicBezTo>
                  <a:pt x="6346" y="551"/>
                  <a:pt x="6896" y="551"/>
                  <a:pt x="7403" y="551"/>
                </a:cubicBezTo>
                <a:lnTo>
                  <a:pt x="7403"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25" name="Google Shape;3425;p72"/>
          <p:cNvSpPr/>
          <p:nvPr/>
        </p:nvSpPr>
        <p:spPr>
          <a:xfrm>
            <a:off x="10247917" y="4870667"/>
            <a:ext cx="87467" cy="263700"/>
          </a:xfrm>
          <a:custGeom>
            <a:avLst/>
            <a:gdLst/>
            <a:ahLst/>
            <a:cxnLst/>
            <a:rect l="l" t="t" r="r" b="b"/>
            <a:pathLst>
              <a:path w="2624" h="7911" extrusionOk="0">
                <a:moveTo>
                  <a:pt x="508" y="1"/>
                </a:moveTo>
                <a:cubicBezTo>
                  <a:pt x="1" y="1"/>
                  <a:pt x="1" y="1"/>
                  <a:pt x="1" y="508"/>
                </a:cubicBezTo>
                <a:lnTo>
                  <a:pt x="1" y="1058"/>
                </a:lnTo>
                <a:cubicBezTo>
                  <a:pt x="1566" y="3173"/>
                  <a:pt x="2116" y="5796"/>
                  <a:pt x="1566" y="7911"/>
                </a:cubicBezTo>
                <a:cubicBezTo>
                  <a:pt x="1566" y="7911"/>
                  <a:pt x="2116" y="7403"/>
                  <a:pt x="2116" y="6853"/>
                </a:cubicBezTo>
                <a:cubicBezTo>
                  <a:pt x="2623" y="4738"/>
                  <a:pt x="2116" y="2623"/>
                  <a:pt x="508" y="508"/>
                </a:cubicBezTo>
                <a:lnTo>
                  <a:pt x="508"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26" name="Google Shape;3426;p72"/>
          <p:cNvSpPr/>
          <p:nvPr/>
        </p:nvSpPr>
        <p:spPr>
          <a:xfrm>
            <a:off x="9401885" y="4976434"/>
            <a:ext cx="757233" cy="404700"/>
          </a:xfrm>
          <a:custGeom>
            <a:avLst/>
            <a:gdLst/>
            <a:ahLst/>
            <a:cxnLst/>
            <a:rect l="l" t="t" r="r" b="b"/>
            <a:pathLst>
              <a:path w="22717" h="12141" extrusionOk="0">
                <a:moveTo>
                  <a:pt x="0" y="0"/>
                </a:moveTo>
                <a:lnTo>
                  <a:pt x="0" y="1058"/>
                </a:lnTo>
                <a:cubicBezTo>
                  <a:pt x="0" y="2115"/>
                  <a:pt x="508" y="2623"/>
                  <a:pt x="1058" y="3680"/>
                </a:cubicBezTo>
                <a:cubicBezTo>
                  <a:pt x="2623" y="6345"/>
                  <a:pt x="5288" y="8968"/>
                  <a:pt x="8968" y="10576"/>
                </a:cubicBezTo>
                <a:cubicBezTo>
                  <a:pt x="11633" y="11633"/>
                  <a:pt x="14256" y="12141"/>
                  <a:pt x="16371" y="12141"/>
                </a:cubicBezTo>
                <a:cubicBezTo>
                  <a:pt x="17429" y="12141"/>
                  <a:pt x="18486" y="12141"/>
                  <a:pt x="19544" y="11633"/>
                </a:cubicBezTo>
                <a:cubicBezTo>
                  <a:pt x="20601" y="11633"/>
                  <a:pt x="21151" y="11633"/>
                  <a:pt x="22209" y="11083"/>
                </a:cubicBezTo>
                <a:cubicBezTo>
                  <a:pt x="22209" y="10576"/>
                  <a:pt x="22717" y="10576"/>
                  <a:pt x="22717" y="10026"/>
                </a:cubicBezTo>
                <a:lnTo>
                  <a:pt x="22717" y="10026"/>
                </a:lnTo>
                <a:cubicBezTo>
                  <a:pt x="21659" y="10576"/>
                  <a:pt x="20601" y="11083"/>
                  <a:pt x="19544" y="11083"/>
                </a:cubicBezTo>
                <a:cubicBezTo>
                  <a:pt x="18486" y="11633"/>
                  <a:pt x="17429" y="11633"/>
                  <a:pt x="16371" y="11633"/>
                </a:cubicBezTo>
                <a:cubicBezTo>
                  <a:pt x="14256" y="11633"/>
                  <a:pt x="11633" y="11083"/>
                  <a:pt x="9518" y="10026"/>
                </a:cubicBezTo>
                <a:cubicBezTo>
                  <a:pt x="5796" y="8460"/>
                  <a:pt x="3173" y="5795"/>
                  <a:pt x="1565" y="3173"/>
                </a:cubicBezTo>
                <a:cubicBezTo>
                  <a:pt x="508" y="2115"/>
                  <a:pt x="508" y="1058"/>
                  <a:pt x="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27" name="Google Shape;3427;p72"/>
          <p:cNvSpPr/>
          <p:nvPr/>
        </p:nvSpPr>
        <p:spPr>
          <a:xfrm>
            <a:off x="9401885" y="5223167"/>
            <a:ext cx="599300" cy="263733"/>
          </a:xfrm>
          <a:custGeom>
            <a:avLst/>
            <a:gdLst/>
            <a:ahLst/>
            <a:cxnLst/>
            <a:rect l="l" t="t" r="r" b="b"/>
            <a:pathLst>
              <a:path w="17979" h="7912" extrusionOk="0">
                <a:moveTo>
                  <a:pt x="0" y="1"/>
                </a:moveTo>
                <a:lnTo>
                  <a:pt x="0" y="1058"/>
                </a:lnTo>
                <a:cubicBezTo>
                  <a:pt x="508" y="1058"/>
                  <a:pt x="508" y="1566"/>
                  <a:pt x="1058" y="1566"/>
                </a:cubicBezTo>
                <a:cubicBezTo>
                  <a:pt x="3681" y="3174"/>
                  <a:pt x="5796" y="4231"/>
                  <a:pt x="7911" y="4231"/>
                </a:cubicBezTo>
                <a:cubicBezTo>
                  <a:pt x="8968" y="5796"/>
                  <a:pt x="11633" y="6854"/>
                  <a:pt x="14806" y="7404"/>
                </a:cubicBezTo>
                <a:cubicBezTo>
                  <a:pt x="15314" y="7911"/>
                  <a:pt x="16371" y="7911"/>
                  <a:pt x="16921" y="7911"/>
                </a:cubicBezTo>
                <a:cubicBezTo>
                  <a:pt x="17429" y="7911"/>
                  <a:pt x="17429" y="7911"/>
                  <a:pt x="17979" y="7404"/>
                </a:cubicBezTo>
                <a:cubicBezTo>
                  <a:pt x="16921" y="7404"/>
                  <a:pt x="15864" y="7404"/>
                  <a:pt x="14806" y="6854"/>
                </a:cubicBezTo>
                <a:cubicBezTo>
                  <a:pt x="12141" y="6346"/>
                  <a:pt x="9518" y="5289"/>
                  <a:pt x="8461" y="3681"/>
                </a:cubicBezTo>
                <a:lnTo>
                  <a:pt x="7911" y="3681"/>
                </a:lnTo>
                <a:cubicBezTo>
                  <a:pt x="6346" y="3681"/>
                  <a:pt x="3681" y="2624"/>
                  <a:pt x="1565" y="1058"/>
                </a:cubicBezTo>
                <a:cubicBezTo>
                  <a:pt x="1058" y="1058"/>
                  <a:pt x="508" y="509"/>
                  <a:pt x="0"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28" name="Google Shape;3428;p72"/>
          <p:cNvSpPr/>
          <p:nvPr/>
        </p:nvSpPr>
        <p:spPr>
          <a:xfrm>
            <a:off x="9437117" y="5345867"/>
            <a:ext cx="423067" cy="194600"/>
          </a:xfrm>
          <a:custGeom>
            <a:avLst/>
            <a:gdLst/>
            <a:ahLst/>
            <a:cxnLst/>
            <a:rect l="l" t="t" r="r" b="b"/>
            <a:pathLst>
              <a:path w="12692" h="5838" extrusionOk="0">
                <a:moveTo>
                  <a:pt x="1" y="0"/>
                </a:moveTo>
                <a:cubicBezTo>
                  <a:pt x="1" y="550"/>
                  <a:pt x="508" y="550"/>
                  <a:pt x="508" y="1058"/>
                </a:cubicBezTo>
                <a:cubicBezTo>
                  <a:pt x="2624" y="1608"/>
                  <a:pt x="4739" y="2115"/>
                  <a:pt x="6346" y="2115"/>
                </a:cubicBezTo>
                <a:lnTo>
                  <a:pt x="6854" y="2115"/>
                </a:lnTo>
                <a:cubicBezTo>
                  <a:pt x="6854" y="1608"/>
                  <a:pt x="6854" y="1608"/>
                  <a:pt x="7404" y="1608"/>
                </a:cubicBezTo>
                <a:lnTo>
                  <a:pt x="7404" y="1058"/>
                </a:lnTo>
                <a:lnTo>
                  <a:pt x="6346" y="1058"/>
                </a:lnTo>
                <a:cubicBezTo>
                  <a:pt x="4231" y="1058"/>
                  <a:pt x="2116" y="1058"/>
                  <a:pt x="1" y="0"/>
                </a:cubicBezTo>
                <a:close/>
                <a:moveTo>
                  <a:pt x="7404" y="1608"/>
                </a:moveTo>
                <a:lnTo>
                  <a:pt x="7404" y="2115"/>
                </a:lnTo>
                <a:cubicBezTo>
                  <a:pt x="7911" y="3173"/>
                  <a:pt x="10026" y="4780"/>
                  <a:pt x="12142" y="5838"/>
                </a:cubicBezTo>
                <a:lnTo>
                  <a:pt x="12691" y="5838"/>
                </a:lnTo>
                <a:cubicBezTo>
                  <a:pt x="10576" y="4230"/>
                  <a:pt x="8461" y="2665"/>
                  <a:pt x="7404" y="1608"/>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29" name="Google Shape;3429;p72"/>
          <p:cNvSpPr/>
          <p:nvPr/>
        </p:nvSpPr>
        <p:spPr>
          <a:xfrm>
            <a:off x="9524551" y="4518167"/>
            <a:ext cx="176300" cy="35267"/>
          </a:xfrm>
          <a:custGeom>
            <a:avLst/>
            <a:gdLst/>
            <a:ahLst/>
            <a:cxnLst/>
            <a:rect l="l" t="t" r="r" b="b"/>
            <a:pathLst>
              <a:path w="5289" h="1058" extrusionOk="0">
                <a:moveTo>
                  <a:pt x="4231" y="0"/>
                </a:moveTo>
                <a:cubicBezTo>
                  <a:pt x="3173" y="0"/>
                  <a:pt x="2116" y="0"/>
                  <a:pt x="551" y="508"/>
                </a:cubicBezTo>
                <a:cubicBezTo>
                  <a:pt x="551" y="508"/>
                  <a:pt x="551" y="784"/>
                  <a:pt x="355" y="945"/>
                </a:cubicBezTo>
                <a:lnTo>
                  <a:pt x="355" y="945"/>
                </a:lnTo>
                <a:cubicBezTo>
                  <a:pt x="1836" y="508"/>
                  <a:pt x="3251" y="508"/>
                  <a:pt x="4231" y="508"/>
                </a:cubicBezTo>
                <a:lnTo>
                  <a:pt x="5288" y="508"/>
                </a:lnTo>
                <a:lnTo>
                  <a:pt x="5288" y="0"/>
                </a:lnTo>
                <a:close/>
                <a:moveTo>
                  <a:pt x="355" y="945"/>
                </a:moveTo>
                <a:cubicBezTo>
                  <a:pt x="237" y="980"/>
                  <a:pt x="119" y="1017"/>
                  <a:pt x="1" y="1058"/>
                </a:cubicBezTo>
                <a:cubicBezTo>
                  <a:pt x="161" y="1058"/>
                  <a:pt x="274" y="1011"/>
                  <a:pt x="355" y="945"/>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30" name="Google Shape;3430;p72"/>
          <p:cNvSpPr/>
          <p:nvPr/>
        </p:nvSpPr>
        <p:spPr>
          <a:xfrm>
            <a:off x="10300084" y="4817101"/>
            <a:ext cx="88867" cy="141033"/>
          </a:xfrm>
          <a:custGeom>
            <a:avLst/>
            <a:gdLst/>
            <a:ahLst/>
            <a:cxnLst/>
            <a:rect l="l" t="t" r="r" b="b"/>
            <a:pathLst>
              <a:path w="2666" h="4231" extrusionOk="0">
                <a:moveTo>
                  <a:pt x="551" y="0"/>
                </a:moveTo>
                <a:cubicBezTo>
                  <a:pt x="1" y="0"/>
                  <a:pt x="1" y="0"/>
                  <a:pt x="1" y="550"/>
                </a:cubicBezTo>
                <a:cubicBezTo>
                  <a:pt x="1058" y="1608"/>
                  <a:pt x="1608" y="2665"/>
                  <a:pt x="2666" y="4230"/>
                </a:cubicBezTo>
                <a:lnTo>
                  <a:pt x="2666" y="3173"/>
                </a:lnTo>
                <a:cubicBezTo>
                  <a:pt x="2116" y="2115"/>
                  <a:pt x="1058" y="1058"/>
                  <a:pt x="55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31" name="Google Shape;3431;p72"/>
          <p:cNvSpPr/>
          <p:nvPr/>
        </p:nvSpPr>
        <p:spPr>
          <a:xfrm>
            <a:off x="9630318" y="4394067"/>
            <a:ext cx="105767" cy="53600"/>
          </a:xfrm>
          <a:custGeom>
            <a:avLst/>
            <a:gdLst/>
            <a:ahLst/>
            <a:cxnLst/>
            <a:rect l="l" t="t" r="r" b="b"/>
            <a:pathLst>
              <a:path w="3173" h="1608" extrusionOk="0">
                <a:moveTo>
                  <a:pt x="0" y="1"/>
                </a:moveTo>
                <a:lnTo>
                  <a:pt x="0" y="550"/>
                </a:lnTo>
                <a:cubicBezTo>
                  <a:pt x="1058" y="550"/>
                  <a:pt x="2115" y="1058"/>
                  <a:pt x="3173" y="1608"/>
                </a:cubicBezTo>
                <a:lnTo>
                  <a:pt x="3173" y="550"/>
                </a:lnTo>
                <a:cubicBezTo>
                  <a:pt x="2115" y="550"/>
                  <a:pt x="1058" y="1"/>
                  <a:pt x="0"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32" name="Google Shape;3432;p72"/>
          <p:cNvSpPr/>
          <p:nvPr/>
        </p:nvSpPr>
        <p:spPr>
          <a:xfrm>
            <a:off x="10353684" y="4711333"/>
            <a:ext cx="70533" cy="88867"/>
          </a:xfrm>
          <a:custGeom>
            <a:avLst/>
            <a:gdLst/>
            <a:ahLst/>
            <a:cxnLst/>
            <a:rect l="l" t="t" r="r" b="b"/>
            <a:pathLst>
              <a:path w="2116" h="2666" extrusionOk="0">
                <a:moveTo>
                  <a:pt x="0" y="0"/>
                </a:moveTo>
                <a:lnTo>
                  <a:pt x="0" y="550"/>
                </a:lnTo>
                <a:cubicBezTo>
                  <a:pt x="508" y="1608"/>
                  <a:pt x="1565" y="2115"/>
                  <a:pt x="2115" y="2665"/>
                </a:cubicBezTo>
                <a:lnTo>
                  <a:pt x="2115" y="2115"/>
                </a:lnTo>
                <a:lnTo>
                  <a:pt x="0"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33" name="Google Shape;3433;p72"/>
          <p:cNvSpPr/>
          <p:nvPr/>
        </p:nvSpPr>
        <p:spPr>
          <a:xfrm>
            <a:off x="9700818" y="4306633"/>
            <a:ext cx="740300" cy="369467"/>
          </a:xfrm>
          <a:custGeom>
            <a:avLst/>
            <a:gdLst/>
            <a:ahLst/>
            <a:cxnLst/>
            <a:rect l="l" t="t" r="r" b="b"/>
            <a:pathLst>
              <a:path w="22209" h="11084" extrusionOk="0">
                <a:moveTo>
                  <a:pt x="550" y="1"/>
                </a:moveTo>
                <a:cubicBezTo>
                  <a:pt x="550" y="1"/>
                  <a:pt x="550" y="508"/>
                  <a:pt x="0" y="508"/>
                </a:cubicBezTo>
                <a:cubicBezTo>
                  <a:pt x="1058" y="1058"/>
                  <a:pt x="1608" y="1058"/>
                  <a:pt x="2665" y="1566"/>
                </a:cubicBezTo>
                <a:lnTo>
                  <a:pt x="3173" y="1058"/>
                </a:lnTo>
                <a:cubicBezTo>
                  <a:pt x="2115" y="508"/>
                  <a:pt x="1608" y="508"/>
                  <a:pt x="550" y="1"/>
                </a:cubicBezTo>
                <a:close/>
                <a:moveTo>
                  <a:pt x="19586" y="8969"/>
                </a:moveTo>
                <a:lnTo>
                  <a:pt x="19586" y="9519"/>
                </a:lnTo>
                <a:cubicBezTo>
                  <a:pt x="20644" y="10026"/>
                  <a:pt x="21151" y="10576"/>
                  <a:pt x="22209" y="11084"/>
                </a:cubicBezTo>
                <a:lnTo>
                  <a:pt x="22209" y="10026"/>
                </a:lnTo>
                <a:cubicBezTo>
                  <a:pt x="21151" y="9519"/>
                  <a:pt x="20644" y="8969"/>
                  <a:pt x="19586" y="8969"/>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34" name="Google Shape;3434;p72"/>
          <p:cNvSpPr/>
          <p:nvPr/>
        </p:nvSpPr>
        <p:spPr>
          <a:xfrm>
            <a:off x="9771318" y="4253067"/>
            <a:ext cx="124133" cy="70533"/>
          </a:xfrm>
          <a:custGeom>
            <a:avLst/>
            <a:gdLst/>
            <a:ahLst/>
            <a:cxnLst/>
            <a:rect l="l" t="t" r="r" b="b"/>
            <a:pathLst>
              <a:path w="3724" h="2116" extrusionOk="0">
                <a:moveTo>
                  <a:pt x="550" y="0"/>
                </a:moveTo>
                <a:cubicBezTo>
                  <a:pt x="550" y="0"/>
                  <a:pt x="550" y="550"/>
                  <a:pt x="0" y="550"/>
                </a:cubicBezTo>
                <a:cubicBezTo>
                  <a:pt x="550" y="550"/>
                  <a:pt x="550" y="550"/>
                  <a:pt x="1058" y="1058"/>
                </a:cubicBezTo>
                <a:cubicBezTo>
                  <a:pt x="1608" y="1058"/>
                  <a:pt x="2116" y="1608"/>
                  <a:pt x="3173" y="2115"/>
                </a:cubicBezTo>
                <a:lnTo>
                  <a:pt x="3723" y="2115"/>
                </a:lnTo>
                <a:cubicBezTo>
                  <a:pt x="3173" y="1608"/>
                  <a:pt x="2116" y="1058"/>
                  <a:pt x="1608" y="550"/>
                </a:cubicBezTo>
                <a:cubicBezTo>
                  <a:pt x="1058" y="550"/>
                  <a:pt x="1058" y="0"/>
                  <a:pt x="55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35" name="Google Shape;3435;p72"/>
          <p:cNvSpPr/>
          <p:nvPr/>
        </p:nvSpPr>
        <p:spPr>
          <a:xfrm>
            <a:off x="10318418" y="4499834"/>
            <a:ext cx="122700" cy="70533"/>
          </a:xfrm>
          <a:custGeom>
            <a:avLst/>
            <a:gdLst/>
            <a:ahLst/>
            <a:cxnLst/>
            <a:rect l="l" t="t" r="r" b="b"/>
            <a:pathLst>
              <a:path w="3681" h="2116" extrusionOk="0">
                <a:moveTo>
                  <a:pt x="1" y="0"/>
                </a:moveTo>
                <a:lnTo>
                  <a:pt x="1" y="1058"/>
                </a:lnTo>
                <a:cubicBezTo>
                  <a:pt x="508" y="1058"/>
                  <a:pt x="1058" y="1058"/>
                  <a:pt x="1566" y="1608"/>
                </a:cubicBezTo>
                <a:cubicBezTo>
                  <a:pt x="2116" y="1608"/>
                  <a:pt x="2623" y="2115"/>
                  <a:pt x="3681" y="2115"/>
                </a:cubicBezTo>
                <a:lnTo>
                  <a:pt x="3681" y="1608"/>
                </a:lnTo>
                <a:cubicBezTo>
                  <a:pt x="2623" y="1058"/>
                  <a:pt x="2116" y="1058"/>
                  <a:pt x="1566" y="550"/>
                </a:cubicBezTo>
                <a:cubicBezTo>
                  <a:pt x="1058" y="550"/>
                  <a:pt x="508" y="550"/>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3436" name="Google Shape;3436;p72"/>
          <p:cNvGrpSpPr/>
          <p:nvPr/>
        </p:nvGrpSpPr>
        <p:grpSpPr>
          <a:xfrm>
            <a:off x="2826751" y="2137967"/>
            <a:ext cx="1163333" cy="1075900"/>
            <a:chOff x="2120063" y="1603475"/>
            <a:chExt cx="872500" cy="806925"/>
          </a:xfrm>
        </p:grpSpPr>
        <p:sp>
          <p:nvSpPr>
            <p:cNvPr id="3437" name="Google Shape;3437;p72"/>
            <p:cNvSpPr/>
            <p:nvPr/>
          </p:nvSpPr>
          <p:spPr>
            <a:xfrm>
              <a:off x="2120063" y="1603475"/>
              <a:ext cx="872500" cy="806925"/>
            </a:xfrm>
            <a:custGeom>
              <a:avLst/>
              <a:gdLst/>
              <a:ahLst/>
              <a:cxnLst/>
              <a:rect l="l" t="t" r="r" b="b"/>
              <a:pathLst>
                <a:path w="34900" h="32277" extrusionOk="0">
                  <a:moveTo>
                    <a:pt x="21701" y="7954"/>
                  </a:moveTo>
                  <a:cubicBezTo>
                    <a:pt x="25381" y="10576"/>
                    <a:pt x="32277" y="11634"/>
                    <a:pt x="33334" y="17471"/>
                  </a:cubicBezTo>
                  <a:cubicBezTo>
                    <a:pt x="34899" y="23817"/>
                    <a:pt x="27496" y="32277"/>
                    <a:pt x="13748" y="22209"/>
                  </a:cubicBezTo>
                  <a:cubicBezTo>
                    <a:pt x="0" y="11634"/>
                    <a:pt x="3723" y="2116"/>
                    <a:pt x="10068" y="1058"/>
                  </a:cubicBezTo>
                  <a:cubicBezTo>
                    <a:pt x="15863" y="1"/>
                    <a:pt x="18528" y="5289"/>
                    <a:pt x="21701" y="7954"/>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38" name="Google Shape;3438;p72"/>
            <p:cNvSpPr/>
            <p:nvPr/>
          </p:nvSpPr>
          <p:spPr>
            <a:xfrm>
              <a:off x="2569513" y="1815000"/>
              <a:ext cx="331025" cy="185075"/>
            </a:xfrm>
            <a:custGeom>
              <a:avLst/>
              <a:gdLst/>
              <a:ahLst/>
              <a:cxnLst/>
              <a:rect l="l" t="t" r="r" b="b"/>
              <a:pathLst>
                <a:path w="13241" h="7403" extrusionOk="0">
                  <a:moveTo>
                    <a:pt x="3723" y="1058"/>
                  </a:moveTo>
                  <a:cubicBezTo>
                    <a:pt x="4781" y="2115"/>
                    <a:pt x="9011" y="3173"/>
                    <a:pt x="11126" y="4780"/>
                  </a:cubicBezTo>
                  <a:cubicBezTo>
                    <a:pt x="13241" y="6345"/>
                    <a:pt x="12183" y="7403"/>
                    <a:pt x="10576" y="6345"/>
                  </a:cubicBezTo>
                  <a:cubicBezTo>
                    <a:pt x="9011" y="5288"/>
                    <a:pt x="5838" y="4780"/>
                    <a:pt x="3173" y="3173"/>
                  </a:cubicBezTo>
                  <a:cubicBezTo>
                    <a:pt x="0" y="1058"/>
                    <a:pt x="2116" y="0"/>
                    <a:pt x="3723" y="1058"/>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3439" name="Google Shape;3439;p72"/>
            <p:cNvSpPr/>
            <p:nvPr/>
          </p:nvSpPr>
          <p:spPr>
            <a:xfrm>
              <a:off x="2477513" y="1775850"/>
              <a:ext cx="52900" cy="39175"/>
            </a:xfrm>
            <a:custGeom>
              <a:avLst/>
              <a:gdLst/>
              <a:ahLst/>
              <a:cxnLst/>
              <a:rect l="l" t="t" r="r" b="b"/>
              <a:pathLst>
                <a:path w="2116" h="1567" extrusionOk="0">
                  <a:moveTo>
                    <a:pt x="1565" y="1"/>
                  </a:moveTo>
                  <a:cubicBezTo>
                    <a:pt x="1565" y="509"/>
                    <a:pt x="2115" y="1059"/>
                    <a:pt x="1565" y="1059"/>
                  </a:cubicBezTo>
                  <a:cubicBezTo>
                    <a:pt x="1565" y="1566"/>
                    <a:pt x="1058" y="1566"/>
                    <a:pt x="508" y="1059"/>
                  </a:cubicBezTo>
                  <a:cubicBezTo>
                    <a:pt x="508" y="1059"/>
                    <a:pt x="0" y="509"/>
                    <a:pt x="50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40" name="Google Shape;3440;p72"/>
            <p:cNvSpPr/>
            <p:nvPr/>
          </p:nvSpPr>
          <p:spPr>
            <a:xfrm>
              <a:off x="2318863" y="1735675"/>
              <a:ext cx="39175" cy="40200"/>
            </a:xfrm>
            <a:custGeom>
              <a:avLst/>
              <a:gdLst/>
              <a:ahLst/>
              <a:cxnLst/>
              <a:rect l="l" t="t" r="r" b="b"/>
              <a:pathLst>
                <a:path w="1567" h="1608" extrusionOk="0">
                  <a:moveTo>
                    <a:pt x="1058" y="1"/>
                  </a:moveTo>
                  <a:cubicBezTo>
                    <a:pt x="1566" y="550"/>
                    <a:pt x="1566" y="1058"/>
                    <a:pt x="1566" y="1058"/>
                  </a:cubicBezTo>
                  <a:cubicBezTo>
                    <a:pt x="1566" y="1608"/>
                    <a:pt x="1058" y="1608"/>
                    <a:pt x="509" y="1058"/>
                  </a:cubicBezTo>
                  <a:cubicBezTo>
                    <a:pt x="1" y="1058"/>
                    <a:pt x="1" y="550"/>
                    <a:pt x="509"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41" name="Google Shape;3441;p72"/>
            <p:cNvSpPr/>
            <p:nvPr/>
          </p:nvSpPr>
          <p:spPr>
            <a:xfrm>
              <a:off x="2437313" y="1947175"/>
              <a:ext cx="40225" cy="40225"/>
            </a:xfrm>
            <a:custGeom>
              <a:avLst/>
              <a:gdLst/>
              <a:ahLst/>
              <a:cxnLst/>
              <a:rect l="l" t="t" r="r" b="b"/>
              <a:pathLst>
                <a:path w="1609" h="1609" extrusionOk="0">
                  <a:moveTo>
                    <a:pt x="1058" y="1"/>
                  </a:moveTo>
                  <a:cubicBezTo>
                    <a:pt x="1608" y="551"/>
                    <a:pt x="1608" y="1058"/>
                    <a:pt x="1608" y="1058"/>
                  </a:cubicBezTo>
                  <a:cubicBezTo>
                    <a:pt x="1608" y="1608"/>
                    <a:pt x="1058" y="1608"/>
                    <a:pt x="551" y="1058"/>
                  </a:cubicBezTo>
                  <a:cubicBezTo>
                    <a:pt x="1" y="1058"/>
                    <a:pt x="1" y="551"/>
                    <a:pt x="1"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42" name="Google Shape;3442;p72"/>
            <p:cNvSpPr/>
            <p:nvPr/>
          </p:nvSpPr>
          <p:spPr>
            <a:xfrm>
              <a:off x="2701713" y="1987375"/>
              <a:ext cx="40200" cy="39150"/>
            </a:xfrm>
            <a:custGeom>
              <a:avLst/>
              <a:gdLst/>
              <a:ahLst/>
              <a:cxnLst/>
              <a:rect l="l" t="t" r="r" b="b"/>
              <a:pathLst>
                <a:path w="1608" h="1566" extrusionOk="0">
                  <a:moveTo>
                    <a:pt x="1058" y="0"/>
                  </a:moveTo>
                  <a:cubicBezTo>
                    <a:pt x="1608" y="508"/>
                    <a:pt x="1608" y="1058"/>
                    <a:pt x="1608" y="1058"/>
                  </a:cubicBezTo>
                  <a:cubicBezTo>
                    <a:pt x="1608" y="1565"/>
                    <a:pt x="1058" y="1565"/>
                    <a:pt x="550" y="1058"/>
                  </a:cubicBezTo>
                  <a:cubicBezTo>
                    <a:pt x="0" y="1058"/>
                    <a:pt x="0" y="508"/>
                    <a:pt x="550"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43" name="Google Shape;3443;p72"/>
            <p:cNvSpPr/>
            <p:nvPr/>
          </p:nvSpPr>
          <p:spPr>
            <a:xfrm>
              <a:off x="2609688" y="2146000"/>
              <a:ext cx="39175" cy="26475"/>
            </a:xfrm>
            <a:custGeom>
              <a:avLst/>
              <a:gdLst/>
              <a:ahLst/>
              <a:cxnLst/>
              <a:rect l="l" t="t" r="r" b="b"/>
              <a:pathLst>
                <a:path w="1567" h="1059" extrusionOk="0">
                  <a:moveTo>
                    <a:pt x="1058" y="1"/>
                  </a:moveTo>
                  <a:cubicBezTo>
                    <a:pt x="1566" y="508"/>
                    <a:pt x="1566" y="508"/>
                    <a:pt x="1566" y="1058"/>
                  </a:cubicBezTo>
                  <a:lnTo>
                    <a:pt x="509" y="1058"/>
                  </a:lnTo>
                  <a:cubicBezTo>
                    <a:pt x="1" y="508"/>
                    <a:pt x="1" y="508"/>
                    <a:pt x="1"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44" name="Google Shape;3444;p72"/>
            <p:cNvSpPr/>
            <p:nvPr/>
          </p:nvSpPr>
          <p:spPr>
            <a:xfrm>
              <a:off x="2874088" y="2093125"/>
              <a:ext cx="39150" cy="39150"/>
            </a:xfrm>
            <a:custGeom>
              <a:avLst/>
              <a:gdLst/>
              <a:ahLst/>
              <a:cxnLst/>
              <a:rect l="l" t="t" r="r" b="b"/>
              <a:pathLst>
                <a:path w="1566" h="1566" extrusionOk="0">
                  <a:moveTo>
                    <a:pt x="1058" y="508"/>
                  </a:moveTo>
                  <a:cubicBezTo>
                    <a:pt x="1566" y="508"/>
                    <a:pt x="1566" y="1058"/>
                    <a:pt x="1566" y="1058"/>
                  </a:cubicBezTo>
                  <a:cubicBezTo>
                    <a:pt x="1566" y="1566"/>
                    <a:pt x="1058" y="1566"/>
                    <a:pt x="508" y="1058"/>
                  </a:cubicBezTo>
                  <a:cubicBezTo>
                    <a:pt x="0" y="1058"/>
                    <a:pt x="0" y="508"/>
                    <a:pt x="508" y="0"/>
                  </a:cubicBezTo>
                  <a:cubicBezTo>
                    <a:pt x="508" y="0"/>
                    <a:pt x="1058" y="0"/>
                    <a:pt x="1058" y="508"/>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45" name="Google Shape;3445;p72"/>
            <p:cNvSpPr/>
            <p:nvPr/>
          </p:nvSpPr>
          <p:spPr>
            <a:xfrm>
              <a:off x="2371738" y="2013800"/>
              <a:ext cx="39175" cy="39175"/>
            </a:xfrm>
            <a:custGeom>
              <a:avLst/>
              <a:gdLst/>
              <a:ahLst/>
              <a:cxnLst/>
              <a:rect l="l" t="t" r="r" b="b"/>
              <a:pathLst>
                <a:path w="1567" h="1567" extrusionOk="0">
                  <a:moveTo>
                    <a:pt x="1059" y="508"/>
                  </a:moveTo>
                  <a:cubicBezTo>
                    <a:pt x="1566" y="508"/>
                    <a:pt x="1566" y="1058"/>
                    <a:pt x="1059" y="1058"/>
                  </a:cubicBezTo>
                  <a:cubicBezTo>
                    <a:pt x="1059" y="1566"/>
                    <a:pt x="509" y="1566"/>
                    <a:pt x="509" y="1058"/>
                  </a:cubicBezTo>
                  <a:cubicBezTo>
                    <a:pt x="1" y="1058"/>
                    <a:pt x="1" y="508"/>
                    <a:pt x="1" y="508"/>
                  </a:cubicBezTo>
                  <a:cubicBezTo>
                    <a:pt x="1" y="1"/>
                    <a:pt x="509" y="1"/>
                    <a:pt x="1059" y="508"/>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nvGrpSpPr>
          <p:cNvPr id="3446" name="Google Shape;3446;p72"/>
          <p:cNvGrpSpPr/>
          <p:nvPr/>
        </p:nvGrpSpPr>
        <p:grpSpPr>
          <a:xfrm>
            <a:off x="2563051" y="4041567"/>
            <a:ext cx="581000" cy="1357900"/>
            <a:chOff x="1922288" y="3031175"/>
            <a:chExt cx="435750" cy="1018425"/>
          </a:xfrm>
        </p:grpSpPr>
        <p:sp>
          <p:nvSpPr>
            <p:cNvPr id="3447" name="Google Shape;3447;p72"/>
            <p:cNvSpPr/>
            <p:nvPr/>
          </p:nvSpPr>
          <p:spPr>
            <a:xfrm>
              <a:off x="2160238" y="3639250"/>
              <a:ext cx="144900" cy="410350"/>
            </a:xfrm>
            <a:custGeom>
              <a:avLst/>
              <a:gdLst/>
              <a:ahLst/>
              <a:cxnLst/>
              <a:rect l="l" t="t" r="r" b="b"/>
              <a:pathLst>
                <a:path w="5796" h="16414" extrusionOk="0">
                  <a:moveTo>
                    <a:pt x="1058" y="1"/>
                  </a:moveTo>
                  <a:lnTo>
                    <a:pt x="1058" y="1"/>
                  </a:lnTo>
                  <a:cubicBezTo>
                    <a:pt x="1566" y="1"/>
                    <a:pt x="2623" y="551"/>
                    <a:pt x="2623" y="1058"/>
                  </a:cubicBezTo>
                  <a:lnTo>
                    <a:pt x="5796" y="14806"/>
                  </a:lnTo>
                  <a:cubicBezTo>
                    <a:pt x="5796" y="15356"/>
                    <a:pt x="5288" y="16414"/>
                    <a:pt x="4738" y="16414"/>
                  </a:cubicBezTo>
                  <a:lnTo>
                    <a:pt x="4738" y="16414"/>
                  </a:lnTo>
                  <a:cubicBezTo>
                    <a:pt x="3681" y="16414"/>
                    <a:pt x="3173" y="16414"/>
                    <a:pt x="3173" y="15356"/>
                  </a:cubicBezTo>
                  <a:lnTo>
                    <a:pt x="1" y="1608"/>
                  </a:lnTo>
                  <a:cubicBezTo>
                    <a:pt x="1" y="1058"/>
                    <a:pt x="508" y="1"/>
                    <a:pt x="1058"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448" name="Google Shape;3448;p72"/>
            <p:cNvSpPr/>
            <p:nvPr/>
          </p:nvSpPr>
          <p:spPr>
            <a:xfrm>
              <a:off x="1922288" y="3031175"/>
              <a:ext cx="435750" cy="780475"/>
            </a:xfrm>
            <a:custGeom>
              <a:avLst/>
              <a:gdLst/>
              <a:ahLst/>
              <a:cxnLst/>
              <a:rect l="l" t="t" r="r" b="b"/>
              <a:pathLst>
                <a:path w="17430" h="31219" extrusionOk="0">
                  <a:moveTo>
                    <a:pt x="2116" y="2115"/>
                  </a:moveTo>
                  <a:lnTo>
                    <a:pt x="8969" y="550"/>
                  </a:lnTo>
                  <a:cubicBezTo>
                    <a:pt x="10026" y="0"/>
                    <a:pt x="11634" y="1058"/>
                    <a:pt x="11634" y="2115"/>
                  </a:cubicBezTo>
                  <a:lnTo>
                    <a:pt x="16921" y="26439"/>
                  </a:lnTo>
                  <a:cubicBezTo>
                    <a:pt x="17429" y="28046"/>
                    <a:pt x="16372" y="29104"/>
                    <a:pt x="15314" y="29104"/>
                  </a:cubicBezTo>
                  <a:lnTo>
                    <a:pt x="8461" y="30669"/>
                  </a:lnTo>
                  <a:cubicBezTo>
                    <a:pt x="7403" y="31219"/>
                    <a:pt x="5796" y="30161"/>
                    <a:pt x="5796" y="29104"/>
                  </a:cubicBezTo>
                  <a:lnTo>
                    <a:pt x="508" y="4780"/>
                  </a:lnTo>
                  <a:cubicBezTo>
                    <a:pt x="1" y="3723"/>
                    <a:pt x="1058" y="2115"/>
                    <a:pt x="2116" y="2115"/>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49" name="Google Shape;3449;p72"/>
            <p:cNvSpPr/>
            <p:nvPr/>
          </p:nvSpPr>
          <p:spPr>
            <a:xfrm>
              <a:off x="1961413" y="3044925"/>
              <a:ext cx="357475" cy="752975"/>
            </a:xfrm>
            <a:custGeom>
              <a:avLst/>
              <a:gdLst/>
              <a:ahLst/>
              <a:cxnLst/>
              <a:rect l="l" t="t" r="r" b="b"/>
              <a:pathLst>
                <a:path w="14299" h="30119" extrusionOk="0">
                  <a:moveTo>
                    <a:pt x="10069" y="1565"/>
                  </a:moveTo>
                  <a:lnTo>
                    <a:pt x="10576" y="3680"/>
                  </a:lnTo>
                  <a:lnTo>
                    <a:pt x="551" y="13198"/>
                  </a:lnTo>
                  <a:lnTo>
                    <a:pt x="1" y="8968"/>
                  </a:lnTo>
                  <a:lnTo>
                    <a:pt x="9011" y="0"/>
                  </a:lnTo>
                  <a:cubicBezTo>
                    <a:pt x="9519" y="508"/>
                    <a:pt x="10069" y="1058"/>
                    <a:pt x="10069" y="1565"/>
                  </a:cubicBezTo>
                  <a:close/>
                  <a:moveTo>
                    <a:pt x="5289" y="30119"/>
                  </a:moveTo>
                  <a:cubicBezTo>
                    <a:pt x="4781" y="29611"/>
                    <a:pt x="4231" y="29061"/>
                    <a:pt x="4231" y="28554"/>
                  </a:cubicBezTo>
                  <a:lnTo>
                    <a:pt x="3723" y="26439"/>
                  </a:lnTo>
                  <a:lnTo>
                    <a:pt x="13241" y="16921"/>
                  </a:lnTo>
                  <a:lnTo>
                    <a:pt x="14299" y="21658"/>
                  </a:lnTo>
                  <a:close/>
                  <a:moveTo>
                    <a:pt x="11634" y="8460"/>
                  </a:moveTo>
                  <a:lnTo>
                    <a:pt x="1608" y="17428"/>
                  </a:lnTo>
                  <a:lnTo>
                    <a:pt x="2666" y="21658"/>
                  </a:lnTo>
                  <a:lnTo>
                    <a:pt x="12691" y="1269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3450" name="Google Shape;3450;p72"/>
          <p:cNvGrpSpPr/>
          <p:nvPr/>
        </p:nvGrpSpPr>
        <p:grpSpPr>
          <a:xfrm>
            <a:off x="1963784" y="3336533"/>
            <a:ext cx="528800" cy="528800"/>
            <a:chOff x="1472838" y="2502400"/>
            <a:chExt cx="396600" cy="396600"/>
          </a:xfrm>
        </p:grpSpPr>
        <p:sp>
          <p:nvSpPr>
            <p:cNvPr id="3451" name="Google Shape;3451;p72"/>
            <p:cNvSpPr/>
            <p:nvPr/>
          </p:nvSpPr>
          <p:spPr>
            <a:xfrm>
              <a:off x="1472838" y="2502400"/>
              <a:ext cx="396600" cy="396600"/>
            </a:xfrm>
            <a:custGeom>
              <a:avLst/>
              <a:gdLst/>
              <a:ahLst/>
              <a:cxnLst/>
              <a:rect l="l" t="t" r="r" b="b"/>
              <a:pathLst>
                <a:path w="15864" h="15864" extrusionOk="0">
                  <a:moveTo>
                    <a:pt x="8968" y="550"/>
                  </a:moveTo>
                  <a:cubicBezTo>
                    <a:pt x="13199" y="1058"/>
                    <a:pt x="15864" y="4780"/>
                    <a:pt x="15314" y="9011"/>
                  </a:cubicBezTo>
                  <a:cubicBezTo>
                    <a:pt x="14806" y="12691"/>
                    <a:pt x="11083" y="15863"/>
                    <a:pt x="6853" y="15356"/>
                  </a:cubicBezTo>
                  <a:cubicBezTo>
                    <a:pt x="3173" y="14806"/>
                    <a:pt x="0" y="11126"/>
                    <a:pt x="508" y="6895"/>
                  </a:cubicBezTo>
                  <a:cubicBezTo>
                    <a:pt x="1565" y="2665"/>
                    <a:pt x="5288" y="0"/>
                    <a:pt x="8968" y="55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52" name="Google Shape;3452;p72"/>
            <p:cNvSpPr/>
            <p:nvPr/>
          </p:nvSpPr>
          <p:spPr>
            <a:xfrm>
              <a:off x="1485513" y="2516150"/>
              <a:ext cx="370175" cy="370150"/>
            </a:xfrm>
            <a:custGeom>
              <a:avLst/>
              <a:gdLst/>
              <a:ahLst/>
              <a:cxnLst/>
              <a:rect l="l" t="t" r="r" b="b"/>
              <a:pathLst>
                <a:path w="14807" h="14806" extrusionOk="0">
                  <a:moveTo>
                    <a:pt x="8461" y="508"/>
                  </a:moveTo>
                  <a:cubicBezTo>
                    <a:pt x="12184" y="1058"/>
                    <a:pt x="14807" y="4230"/>
                    <a:pt x="14299" y="8461"/>
                  </a:cubicBezTo>
                  <a:cubicBezTo>
                    <a:pt x="13749" y="12141"/>
                    <a:pt x="10576" y="14806"/>
                    <a:pt x="6896" y="14256"/>
                  </a:cubicBezTo>
                  <a:cubicBezTo>
                    <a:pt x="2666" y="13748"/>
                    <a:pt x="1" y="10026"/>
                    <a:pt x="551" y="6345"/>
                  </a:cubicBezTo>
                  <a:cubicBezTo>
                    <a:pt x="1058" y="2623"/>
                    <a:pt x="4781" y="0"/>
                    <a:pt x="8461" y="508"/>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3453" name="Google Shape;3453;p72"/>
            <p:cNvSpPr/>
            <p:nvPr/>
          </p:nvSpPr>
          <p:spPr>
            <a:xfrm>
              <a:off x="1525713" y="2555275"/>
              <a:ext cx="290850" cy="290850"/>
            </a:xfrm>
            <a:custGeom>
              <a:avLst/>
              <a:gdLst/>
              <a:ahLst/>
              <a:cxnLst/>
              <a:rect l="l" t="t" r="r" b="b"/>
              <a:pathLst>
                <a:path w="11634" h="11634" extrusionOk="0">
                  <a:moveTo>
                    <a:pt x="6853" y="550"/>
                  </a:moveTo>
                  <a:cubicBezTo>
                    <a:pt x="9518" y="1058"/>
                    <a:pt x="11633" y="3723"/>
                    <a:pt x="11084" y="6346"/>
                  </a:cubicBezTo>
                  <a:cubicBezTo>
                    <a:pt x="11084" y="9518"/>
                    <a:pt x="7911" y="11633"/>
                    <a:pt x="5288" y="11126"/>
                  </a:cubicBezTo>
                  <a:cubicBezTo>
                    <a:pt x="2115" y="10576"/>
                    <a:pt x="0" y="7953"/>
                    <a:pt x="508" y="4780"/>
                  </a:cubicBezTo>
                  <a:cubicBezTo>
                    <a:pt x="1058" y="2115"/>
                    <a:pt x="3681" y="0"/>
                    <a:pt x="6853" y="55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54" name="Google Shape;3454;p72"/>
            <p:cNvSpPr/>
            <p:nvPr/>
          </p:nvSpPr>
          <p:spPr>
            <a:xfrm>
              <a:off x="1710788" y="2687475"/>
              <a:ext cx="79325" cy="93075"/>
            </a:xfrm>
            <a:custGeom>
              <a:avLst/>
              <a:gdLst/>
              <a:ahLst/>
              <a:cxnLst/>
              <a:rect l="l" t="t" r="r" b="b"/>
              <a:pathLst>
                <a:path w="3173" h="3723" extrusionOk="0">
                  <a:moveTo>
                    <a:pt x="0" y="3173"/>
                  </a:moveTo>
                  <a:cubicBezTo>
                    <a:pt x="0" y="0"/>
                    <a:pt x="3173" y="1608"/>
                    <a:pt x="508" y="3173"/>
                  </a:cubicBezTo>
                  <a:cubicBezTo>
                    <a:pt x="0" y="3723"/>
                    <a:pt x="0" y="3723"/>
                    <a:pt x="0" y="3173"/>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55" name="Google Shape;3455;p72"/>
            <p:cNvSpPr/>
            <p:nvPr/>
          </p:nvSpPr>
          <p:spPr>
            <a:xfrm>
              <a:off x="1644163" y="2687475"/>
              <a:ext cx="79325" cy="93075"/>
            </a:xfrm>
            <a:custGeom>
              <a:avLst/>
              <a:gdLst/>
              <a:ahLst/>
              <a:cxnLst/>
              <a:rect l="l" t="t" r="r" b="b"/>
              <a:pathLst>
                <a:path w="3173" h="3723" extrusionOk="0">
                  <a:moveTo>
                    <a:pt x="1608" y="3173"/>
                  </a:moveTo>
                  <a:cubicBezTo>
                    <a:pt x="0" y="550"/>
                    <a:pt x="3173" y="0"/>
                    <a:pt x="2115" y="3173"/>
                  </a:cubicBezTo>
                  <a:cubicBezTo>
                    <a:pt x="2115" y="3723"/>
                    <a:pt x="2115" y="3723"/>
                    <a:pt x="1608" y="3173"/>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56" name="Google Shape;3456;p72"/>
            <p:cNvSpPr/>
            <p:nvPr/>
          </p:nvSpPr>
          <p:spPr>
            <a:xfrm>
              <a:off x="1591288" y="2713900"/>
              <a:ext cx="93075" cy="66650"/>
            </a:xfrm>
            <a:custGeom>
              <a:avLst/>
              <a:gdLst/>
              <a:ahLst/>
              <a:cxnLst/>
              <a:rect l="l" t="t" r="r" b="b"/>
              <a:pathLst>
                <a:path w="3723" h="2666" extrusionOk="0">
                  <a:moveTo>
                    <a:pt x="3723" y="2666"/>
                  </a:moveTo>
                  <a:cubicBezTo>
                    <a:pt x="0" y="2666"/>
                    <a:pt x="1608" y="1"/>
                    <a:pt x="3723" y="2116"/>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57" name="Google Shape;3457;p72"/>
            <p:cNvSpPr/>
            <p:nvPr/>
          </p:nvSpPr>
          <p:spPr>
            <a:xfrm>
              <a:off x="1631463" y="2595450"/>
              <a:ext cx="92025" cy="79350"/>
            </a:xfrm>
            <a:custGeom>
              <a:avLst/>
              <a:gdLst/>
              <a:ahLst/>
              <a:cxnLst/>
              <a:rect l="l" t="t" r="r" b="b"/>
              <a:pathLst>
                <a:path w="3681" h="3174" extrusionOk="0">
                  <a:moveTo>
                    <a:pt x="3173" y="1566"/>
                  </a:moveTo>
                  <a:cubicBezTo>
                    <a:pt x="508" y="3173"/>
                    <a:pt x="1" y="1"/>
                    <a:pt x="3173" y="1058"/>
                  </a:cubicBezTo>
                  <a:cubicBezTo>
                    <a:pt x="3681" y="1566"/>
                    <a:pt x="3681" y="1566"/>
                    <a:pt x="3173" y="1566"/>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58" name="Google Shape;3458;p72"/>
            <p:cNvSpPr/>
            <p:nvPr/>
          </p:nvSpPr>
          <p:spPr>
            <a:xfrm>
              <a:off x="1644163" y="2634575"/>
              <a:ext cx="93075" cy="93100"/>
            </a:xfrm>
            <a:custGeom>
              <a:avLst/>
              <a:gdLst/>
              <a:ahLst/>
              <a:cxnLst/>
              <a:rect l="l" t="t" r="r" b="b"/>
              <a:pathLst>
                <a:path w="3723" h="3724" extrusionOk="0">
                  <a:moveTo>
                    <a:pt x="3173" y="551"/>
                  </a:moveTo>
                  <a:cubicBezTo>
                    <a:pt x="2115" y="3724"/>
                    <a:pt x="0" y="1608"/>
                    <a:pt x="2665" y="551"/>
                  </a:cubicBezTo>
                  <a:cubicBezTo>
                    <a:pt x="3173" y="1"/>
                    <a:pt x="3723" y="551"/>
                    <a:pt x="3173" y="55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59" name="Google Shape;3459;p72"/>
            <p:cNvSpPr/>
            <p:nvPr/>
          </p:nvSpPr>
          <p:spPr>
            <a:xfrm>
              <a:off x="1710788" y="2648325"/>
              <a:ext cx="79325" cy="92050"/>
            </a:xfrm>
            <a:custGeom>
              <a:avLst/>
              <a:gdLst/>
              <a:ahLst/>
              <a:cxnLst/>
              <a:rect l="l" t="t" r="r" b="b"/>
              <a:pathLst>
                <a:path w="3173" h="3682" extrusionOk="0">
                  <a:moveTo>
                    <a:pt x="1565" y="1"/>
                  </a:moveTo>
                  <a:cubicBezTo>
                    <a:pt x="3173" y="2624"/>
                    <a:pt x="0" y="3681"/>
                    <a:pt x="1058"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60" name="Google Shape;3460;p72"/>
            <p:cNvSpPr/>
            <p:nvPr/>
          </p:nvSpPr>
          <p:spPr>
            <a:xfrm>
              <a:off x="1591288" y="2687475"/>
              <a:ext cx="79325" cy="93075"/>
            </a:xfrm>
            <a:custGeom>
              <a:avLst/>
              <a:gdLst/>
              <a:ahLst/>
              <a:cxnLst/>
              <a:rect l="l" t="t" r="r" b="b"/>
              <a:pathLst>
                <a:path w="3173" h="3723" extrusionOk="0">
                  <a:moveTo>
                    <a:pt x="550" y="550"/>
                  </a:moveTo>
                  <a:cubicBezTo>
                    <a:pt x="3173" y="2115"/>
                    <a:pt x="550" y="3723"/>
                    <a:pt x="0" y="550"/>
                  </a:cubicBezTo>
                  <a:cubicBezTo>
                    <a:pt x="0" y="0"/>
                    <a:pt x="0" y="0"/>
                    <a:pt x="550" y="55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61" name="Google Shape;3461;p72"/>
            <p:cNvSpPr/>
            <p:nvPr/>
          </p:nvSpPr>
          <p:spPr>
            <a:xfrm>
              <a:off x="1591288" y="2674775"/>
              <a:ext cx="93075" cy="65600"/>
            </a:xfrm>
            <a:custGeom>
              <a:avLst/>
              <a:gdLst/>
              <a:ahLst/>
              <a:cxnLst/>
              <a:rect l="l" t="t" r="r" b="b"/>
              <a:pathLst>
                <a:path w="3723" h="2624" extrusionOk="0">
                  <a:moveTo>
                    <a:pt x="550" y="0"/>
                  </a:moveTo>
                  <a:cubicBezTo>
                    <a:pt x="3723" y="0"/>
                    <a:pt x="3173" y="2623"/>
                    <a:pt x="550" y="508"/>
                  </a:cubicBezTo>
                  <a:cubicBezTo>
                    <a:pt x="0" y="508"/>
                    <a:pt x="550" y="0"/>
                    <a:pt x="550"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462" name="Google Shape;3462;p72"/>
            <p:cNvSpPr/>
            <p:nvPr/>
          </p:nvSpPr>
          <p:spPr>
            <a:xfrm>
              <a:off x="1591288" y="2595450"/>
              <a:ext cx="93075" cy="79350"/>
            </a:xfrm>
            <a:custGeom>
              <a:avLst/>
              <a:gdLst/>
              <a:ahLst/>
              <a:cxnLst/>
              <a:rect l="l" t="t" r="r" b="b"/>
              <a:pathLst>
                <a:path w="3723" h="3174" extrusionOk="0">
                  <a:moveTo>
                    <a:pt x="0" y="2624"/>
                  </a:moveTo>
                  <a:cubicBezTo>
                    <a:pt x="1608" y="1"/>
                    <a:pt x="3723" y="2116"/>
                    <a:pt x="550" y="3173"/>
                  </a:cubicBezTo>
                  <a:cubicBezTo>
                    <a:pt x="0" y="3173"/>
                    <a:pt x="0" y="3173"/>
                    <a:pt x="0" y="2624"/>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nvGrpSpPr>
          <p:cNvPr id="3463" name="Google Shape;3463;p72"/>
          <p:cNvGrpSpPr/>
          <p:nvPr/>
        </p:nvGrpSpPr>
        <p:grpSpPr>
          <a:xfrm>
            <a:off x="6880684" y="2948767"/>
            <a:ext cx="370867" cy="352533"/>
            <a:chOff x="5160513" y="2211575"/>
            <a:chExt cx="278150" cy="264400"/>
          </a:xfrm>
        </p:grpSpPr>
        <p:sp>
          <p:nvSpPr>
            <p:cNvPr id="3464" name="Google Shape;3464;p72"/>
            <p:cNvSpPr/>
            <p:nvPr/>
          </p:nvSpPr>
          <p:spPr>
            <a:xfrm>
              <a:off x="5160513" y="2211575"/>
              <a:ext cx="278150" cy="264400"/>
            </a:xfrm>
            <a:custGeom>
              <a:avLst/>
              <a:gdLst/>
              <a:ahLst/>
              <a:cxnLst/>
              <a:rect l="l" t="t" r="r" b="b"/>
              <a:pathLst>
                <a:path w="11126" h="10576" extrusionOk="0">
                  <a:moveTo>
                    <a:pt x="10068" y="7403"/>
                  </a:moveTo>
                  <a:cubicBezTo>
                    <a:pt x="9011" y="9518"/>
                    <a:pt x="5838" y="10576"/>
                    <a:pt x="3723" y="9518"/>
                  </a:cubicBezTo>
                  <a:cubicBezTo>
                    <a:pt x="1058" y="8461"/>
                    <a:pt x="0" y="5838"/>
                    <a:pt x="1058" y="3173"/>
                  </a:cubicBezTo>
                  <a:cubicBezTo>
                    <a:pt x="2665" y="1058"/>
                    <a:pt x="5288" y="0"/>
                    <a:pt x="7403" y="1058"/>
                  </a:cubicBezTo>
                  <a:cubicBezTo>
                    <a:pt x="10068" y="2115"/>
                    <a:pt x="11126" y="4780"/>
                    <a:pt x="10068" y="7403"/>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3465" name="Google Shape;3465;p72"/>
            <p:cNvSpPr/>
            <p:nvPr/>
          </p:nvSpPr>
          <p:spPr>
            <a:xfrm>
              <a:off x="5239838" y="2264450"/>
              <a:ext cx="119525" cy="145950"/>
            </a:xfrm>
            <a:custGeom>
              <a:avLst/>
              <a:gdLst/>
              <a:ahLst/>
              <a:cxnLst/>
              <a:rect l="l" t="t" r="r" b="b"/>
              <a:pathLst>
                <a:path w="4781" h="5838" extrusionOk="0">
                  <a:moveTo>
                    <a:pt x="4230" y="2115"/>
                  </a:moveTo>
                  <a:cubicBezTo>
                    <a:pt x="3173" y="2665"/>
                    <a:pt x="2665" y="3173"/>
                    <a:pt x="3723" y="4231"/>
                  </a:cubicBezTo>
                  <a:cubicBezTo>
                    <a:pt x="4230" y="5288"/>
                    <a:pt x="4230" y="5838"/>
                    <a:pt x="3173" y="5288"/>
                  </a:cubicBezTo>
                  <a:cubicBezTo>
                    <a:pt x="2115" y="4231"/>
                    <a:pt x="2115" y="4780"/>
                    <a:pt x="1607" y="5288"/>
                  </a:cubicBezTo>
                  <a:cubicBezTo>
                    <a:pt x="1058" y="5838"/>
                    <a:pt x="1607" y="5838"/>
                    <a:pt x="1607" y="4780"/>
                  </a:cubicBezTo>
                  <a:cubicBezTo>
                    <a:pt x="1607" y="3723"/>
                    <a:pt x="1607" y="3723"/>
                    <a:pt x="1058" y="3173"/>
                  </a:cubicBezTo>
                  <a:cubicBezTo>
                    <a:pt x="0" y="2665"/>
                    <a:pt x="550" y="2665"/>
                    <a:pt x="1058" y="2665"/>
                  </a:cubicBezTo>
                  <a:cubicBezTo>
                    <a:pt x="2115" y="2115"/>
                    <a:pt x="2115" y="2115"/>
                    <a:pt x="1607" y="1058"/>
                  </a:cubicBezTo>
                  <a:cubicBezTo>
                    <a:pt x="1607" y="0"/>
                    <a:pt x="2115" y="550"/>
                    <a:pt x="2665" y="1058"/>
                  </a:cubicBezTo>
                  <a:cubicBezTo>
                    <a:pt x="2665" y="1608"/>
                    <a:pt x="3173" y="1608"/>
                    <a:pt x="3723" y="1608"/>
                  </a:cubicBezTo>
                  <a:cubicBezTo>
                    <a:pt x="4230" y="1608"/>
                    <a:pt x="4780" y="1608"/>
                    <a:pt x="4230" y="2115"/>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66" name="Google Shape;3466;p72"/>
            <p:cNvSpPr/>
            <p:nvPr/>
          </p:nvSpPr>
          <p:spPr>
            <a:xfrm>
              <a:off x="5359338" y="2423075"/>
              <a:ext cx="26450" cy="26475"/>
            </a:xfrm>
            <a:custGeom>
              <a:avLst/>
              <a:gdLst/>
              <a:ahLst/>
              <a:cxnLst/>
              <a:rect l="l" t="t" r="r" b="b"/>
              <a:pathLst>
                <a:path w="1058" h="1059" extrusionOk="0">
                  <a:moveTo>
                    <a:pt x="1058" y="551"/>
                  </a:moveTo>
                  <a:cubicBezTo>
                    <a:pt x="508" y="551"/>
                    <a:pt x="508" y="551"/>
                    <a:pt x="0" y="1058"/>
                  </a:cubicBezTo>
                  <a:lnTo>
                    <a:pt x="0" y="551"/>
                  </a:lnTo>
                  <a:cubicBezTo>
                    <a:pt x="0" y="1"/>
                    <a:pt x="508" y="1"/>
                    <a:pt x="508"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67" name="Google Shape;3467;p72"/>
            <p:cNvSpPr/>
            <p:nvPr/>
          </p:nvSpPr>
          <p:spPr>
            <a:xfrm>
              <a:off x="5239838" y="2449525"/>
              <a:ext cx="26450" cy="13775"/>
            </a:xfrm>
            <a:custGeom>
              <a:avLst/>
              <a:gdLst/>
              <a:ahLst/>
              <a:cxnLst/>
              <a:rect l="l" t="t" r="r" b="b"/>
              <a:pathLst>
                <a:path w="1058" h="551" extrusionOk="0">
                  <a:moveTo>
                    <a:pt x="1058" y="550"/>
                  </a:moveTo>
                  <a:lnTo>
                    <a:pt x="550" y="0"/>
                  </a:lnTo>
                  <a:lnTo>
                    <a:pt x="0" y="0"/>
                  </a:lnTo>
                  <a:lnTo>
                    <a:pt x="550" y="0"/>
                  </a:lnTo>
                  <a:lnTo>
                    <a:pt x="1058"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68" name="Google Shape;3468;p72"/>
            <p:cNvSpPr/>
            <p:nvPr/>
          </p:nvSpPr>
          <p:spPr>
            <a:xfrm>
              <a:off x="5186938" y="2343750"/>
              <a:ext cx="13775" cy="26475"/>
            </a:xfrm>
            <a:custGeom>
              <a:avLst/>
              <a:gdLst/>
              <a:ahLst/>
              <a:cxnLst/>
              <a:rect l="l" t="t" r="r" b="b"/>
              <a:pathLst>
                <a:path w="551" h="1059" extrusionOk="0">
                  <a:moveTo>
                    <a:pt x="1" y="1059"/>
                  </a:moveTo>
                  <a:lnTo>
                    <a:pt x="1" y="1"/>
                  </a:lnTo>
                  <a:lnTo>
                    <a:pt x="1" y="551"/>
                  </a:lnTo>
                  <a:cubicBezTo>
                    <a:pt x="551" y="551"/>
                    <a:pt x="551" y="1059"/>
                    <a:pt x="1" y="1059"/>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69" name="Google Shape;3469;p72"/>
            <p:cNvSpPr/>
            <p:nvPr/>
          </p:nvSpPr>
          <p:spPr>
            <a:xfrm>
              <a:off x="5213388" y="2251750"/>
              <a:ext cx="26450" cy="12725"/>
            </a:xfrm>
            <a:custGeom>
              <a:avLst/>
              <a:gdLst/>
              <a:ahLst/>
              <a:cxnLst/>
              <a:rect l="l" t="t" r="r" b="b"/>
              <a:pathLst>
                <a:path w="1058" h="509" extrusionOk="0">
                  <a:moveTo>
                    <a:pt x="0" y="508"/>
                  </a:moveTo>
                  <a:cubicBezTo>
                    <a:pt x="550" y="1"/>
                    <a:pt x="550" y="1"/>
                    <a:pt x="1058" y="1"/>
                  </a:cubicBezTo>
                  <a:lnTo>
                    <a:pt x="1058" y="1"/>
                  </a:lnTo>
                  <a:cubicBezTo>
                    <a:pt x="1058" y="508"/>
                    <a:pt x="550" y="508"/>
                    <a:pt x="550" y="508"/>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70" name="Google Shape;3470;p72"/>
            <p:cNvSpPr/>
            <p:nvPr/>
          </p:nvSpPr>
          <p:spPr>
            <a:xfrm>
              <a:off x="5332888" y="2238000"/>
              <a:ext cx="26475" cy="13775"/>
            </a:xfrm>
            <a:custGeom>
              <a:avLst/>
              <a:gdLst/>
              <a:ahLst/>
              <a:cxnLst/>
              <a:rect l="l" t="t" r="r" b="b"/>
              <a:pathLst>
                <a:path w="1059" h="551" extrusionOk="0">
                  <a:moveTo>
                    <a:pt x="1" y="1"/>
                  </a:moveTo>
                  <a:lnTo>
                    <a:pt x="508" y="1"/>
                  </a:lnTo>
                  <a:lnTo>
                    <a:pt x="1058" y="1"/>
                  </a:lnTo>
                  <a:cubicBezTo>
                    <a:pt x="1058" y="551"/>
                    <a:pt x="508" y="551"/>
                    <a:pt x="508" y="551"/>
                  </a:cubicBezTo>
                  <a:lnTo>
                    <a:pt x="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71" name="Google Shape;3471;p72"/>
            <p:cNvSpPr/>
            <p:nvPr/>
          </p:nvSpPr>
          <p:spPr>
            <a:xfrm>
              <a:off x="5398463" y="2317325"/>
              <a:ext cx="26450" cy="26450"/>
            </a:xfrm>
            <a:custGeom>
              <a:avLst/>
              <a:gdLst/>
              <a:ahLst/>
              <a:cxnLst/>
              <a:rect l="l" t="t" r="r" b="b"/>
              <a:pathLst>
                <a:path w="1058" h="1058" extrusionOk="0">
                  <a:moveTo>
                    <a:pt x="550" y="0"/>
                  </a:moveTo>
                  <a:cubicBezTo>
                    <a:pt x="550" y="550"/>
                    <a:pt x="1058" y="550"/>
                    <a:pt x="1058" y="1058"/>
                  </a:cubicBezTo>
                  <a:cubicBezTo>
                    <a:pt x="550" y="1058"/>
                    <a:pt x="550" y="1058"/>
                    <a:pt x="550" y="550"/>
                  </a:cubicBezTo>
                  <a:cubicBezTo>
                    <a:pt x="0" y="550"/>
                    <a:pt x="550" y="550"/>
                    <a:pt x="55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3472" name="Google Shape;3472;p72"/>
          <p:cNvGrpSpPr/>
          <p:nvPr/>
        </p:nvGrpSpPr>
        <p:grpSpPr>
          <a:xfrm>
            <a:off x="5418451" y="2614567"/>
            <a:ext cx="634567" cy="740333"/>
            <a:chOff x="4063838" y="1960925"/>
            <a:chExt cx="475925" cy="555250"/>
          </a:xfrm>
        </p:grpSpPr>
        <p:sp>
          <p:nvSpPr>
            <p:cNvPr id="3473" name="Google Shape;3473;p72"/>
            <p:cNvSpPr/>
            <p:nvPr/>
          </p:nvSpPr>
          <p:spPr>
            <a:xfrm>
              <a:off x="4063838" y="1960925"/>
              <a:ext cx="475925" cy="555250"/>
            </a:xfrm>
            <a:custGeom>
              <a:avLst/>
              <a:gdLst/>
              <a:ahLst/>
              <a:cxnLst/>
              <a:rect l="l" t="t" r="r" b="b"/>
              <a:pathLst>
                <a:path w="19037" h="22210" extrusionOk="0">
                  <a:moveTo>
                    <a:pt x="5288" y="2116"/>
                  </a:moveTo>
                  <a:cubicBezTo>
                    <a:pt x="8968" y="1"/>
                    <a:pt x="14256" y="3681"/>
                    <a:pt x="16371" y="8969"/>
                  </a:cubicBezTo>
                  <a:cubicBezTo>
                    <a:pt x="19036" y="14256"/>
                    <a:pt x="16921" y="19037"/>
                    <a:pt x="13198" y="20602"/>
                  </a:cubicBezTo>
                  <a:cubicBezTo>
                    <a:pt x="8968" y="22209"/>
                    <a:pt x="4230" y="20094"/>
                    <a:pt x="2115" y="14806"/>
                  </a:cubicBezTo>
                  <a:cubicBezTo>
                    <a:pt x="0" y="9519"/>
                    <a:pt x="1058" y="3681"/>
                    <a:pt x="5288" y="2116"/>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3474" name="Google Shape;3474;p72"/>
            <p:cNvSpPr/>
            <p:nvPr/>
          </p:nvSpPr>
          <p:spPr>
            <a:xfrm>
              <a:off x="4116713" y="2066675"/>
              <a:ext cx="144900" cy="171350"/>
            </a:xfrm>
            <a:custGeom>
              <a:avLst/>
              <a:gdLst/>
              <a:ahLst/>
              <a:cxnLst/>
              <a:rect l="l" t="t" r="r" b="b"/>
              <a:pathLst>
                <a:path w="5796" h="6854" extrusionOk="0">
                  <a:moveTo>
                    <a:pt x="2623" y="1"/>
                  </a:moveTo>
                  <a:cubicBezTo>
                    <a:pt x="4230" y="1"/>
                    <a:pt x="5288" y="1566"/>
                    <a:pt x="5796" y="3174"/>
                  </a:cubicBezTo>
                  <a:cubicBezTo>
                    <a:pt x="5796" y="5289"/>
                    <a:pt x="4738" y="6854"/>
                    <a:pt x="3173" y="6854"/>
                  </a:cubicBezTo>
                  <a:cubicBezTo>
                    <a:pt x="1565" y="6854"/>
                    <a:pt x="508" y="5796"/>
                    <a:pt x="508" y="3681"/>
                  </a:cubicBezTo>
                  <a:cubicBezTo>
                    <a:pt x="0" y="2116"/>
                    <a:pt x="1058" y="1"/>
                    <a:pt x="2623"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3475" name="Google Shape;3475;p72"/>
          <p:cNvGrpSpPr/>
          <p:nvPr/>
        </p:nvGrpSpPr>
        <p:grpSpPr>
          <a:xfrm>
            <a:off x="4466651" y="2102733"/>
            <a:ext cx="1427000" cy="810800"/>
            <a:chOff x="3349988" y="1577050"/>
            <a:chExt cx="1070250" cy="608100"/>
          </a:xfrm>
        </p:grpSpPr>
        <p:sp>
          <p:nvSpPr>
            <p:cNvPr id="3476" name="Google Shape;3476;p72"/>
            <p:cNvSpPr/>
            <p:nvPr/>
          </p:nvSpPr>
          <p:spPr>
            <a:xfrm>
              <a:off x="4102963" y="1577050"/>
              <a:ext cx="317275" cy="185100"/>
            </a:xfrm>
            <a:custGeom>
              <a:avLst/>
              <a:gdLst/>
              <a:ahLst/>
              <a:cxnLst/>
              <a:rect l="l" t="t" r="r" b="b"/>
              <a:pathLst>
                <a:path w="12691" h="7404" extrusionOk="0">
                  <a:moveTo>
                    <a:pt x="550" y="6895"/>
                  </a:moveTo>
                  <a:cubicBezTo>
                    <a:pt x="0" y="5838"/>
                    <a:pt x="0" y="4780"/>
                    <a:pt x="0" y="2665"/>
                  </a:cubicBezTo>
                  <a:lnTo>
                    <a:pt x="4231" y="2665"/>
                  </a:lnTo>
                  <a:cubicBezTo>
                    <a:pt x="5288" y="2115"/>
                    <a:pt x="7953" y="0"/>
                    <a:pt x="10068" y="0"/>
                  </a:cubicBezTo>
                  <a:cubicBezTo>
                    <a:pt x="11633" y="0"/>
                    <a:pt x="12183" y="3173"/>
                    <a:pt x="10068" y="3723"/>
                  </a:cubicBezTo>
                  <a:cubicBezTo>
                    <a:pt x="12183" y="3173"/>
                    <a:pt x="12691" y="6895"/>
                    <a:pt x="10576" y="7403"/>
                  </a:cubicBezTo>
                  <a:cubicBezTo>
                    <a:pt x="9011" y="7403"/>
                    <a:pt x="5838" y="6346"/>
                    <a:pt x="4780" y="6346"/>
                  </a:cubicBezTo>
                  <a:cubicBezTo>
                    <a:pt x="3173" y="6346"/>
                    <a:pt x="1058" y="6895"/>
                    <a:pt x="550" y="6895"/>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3477" name="Google Shape;3477;p72"/>
            <p:cNvSpPr/>
            <p:nvPr/>
          </p:nvSpPr>
          <p:spPr>
            <a:xfrm>
              <a:off x="3349988" y="1577050"/>
              <a:ext cx="858750" cy="608100"/>
            </a:xfrm>
            <a:custGeom>
              <a:avLst/>
              <a:gdLst/>
              <a:ahLst/>
              <a:cxnLst/>
              <a:rect l="l" t="t" r="r" b="b"/>
              <a:pathLst>
                <a:path w="34350" h="24324" extrusionOk="0">
                  <a:moveTo>
                    <a:pt x="34350" y="4780"/>
                  </a:moveTo>
                  <a:cubicBezTo>
                    <a:pt x="34350" y="2665"/>
                    <a:pt x="34350" y="0"/>
                    <a:pt x="29612" y="1608"/>
                  </a:cubicBezTo>
                  <a:cubicBezTo>
                    <a:pt x="22716" y="4230"/>
                    <a:pt x="20094" y="1058"/>
                    <a:pt x="12691" y="1608"/>
                  </a:cubicBezTo>
                  <a:cubicBezTo>
                    <a:pt x="0" y="2115"/>
                    <a:pt x="6346" y="24324"/>
                    <a:pt x="17979" y="18528"/>
                  </a:cubicBezTo>
                  <a:cubicBezTo>
                    <a:pt x="26439" y="13748"/>
                    <a:pt x="24324" y="9011"/>
                    <a:pt x="31177" y="9011"/>
                  </a:cubicBezTo>
                  <a:cubicBezTo>
                    <a:pt x="34350" y="8461"/>
                    <a:pt x="34350" y="6895"/>
                    <a:pt x="34350" y="478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3478" name="Google Shape;3478;p72"/>
          <p:cNvGrpSpPr/>
          <p:nvPr/>
        </p:nvGrpSpPr>
        <p:grpSpPr>
          <a:xfrm>
            <a:off x="4377818" y="3037601"/>
            <a:ext cx="282033" cy="298967"/>
            <a:chOff x="3283363" y="2278200"/>
            <a:chExt cx="211525" cy="224225"/>
          </a:xfrm>
        </p:grpSpPr>
        <p:sp>
          <p:nvSpPr>
            <p:cNvPr id="3479" name="Google Shape;3479;p72"/>
            <p:cNvSpPr/>
            <p:nvPr/>
          </p:nvSpPr>
          <p:spPr>
            <a:xfrm>
              <a:off x="3309788" y="2317325"/>
              <a:ext cx="158675" cy="158650"/>
            </a:xfrm>
            <a:custGeom>
              <a:avLst/>
              <a:gdLst/>
              <a:ahLst/>
              <a:cxnLst/>
              <a:rect l="l" t="t" r="r" b="b"/>
              <a:pathLst>
                <a:path w="6347" h="6346" extrusionOk="0">
                  <a:moveTo>
                    <a:pt x="5289" y="1058"/>
                  </a:moveTo>
                  <a:cubicBezTo>
                    <a:pt x="6346" y="1608"/>
                    <a:pt x="5839" y="3723"/>
                    <a:pt x="4231" y="4781"/>
                  </a:cubicBezTo>
                  <a:cubicBezTo>
                    <a:pt x="3174" y="5838"/>
                    <a:pt x="1608" y="6346"/>
                    <a:pt x="551" y="5288"/>
                  </a:cubicBezTo>
                  <a:cubicBezTo>
                    <a:pt x="1" y="4231"/>
                    <a:pt x="551" y="2665"/>
                    <a:pt x="1608" y="1608"/>
                  </a:cubicBezTo>
                  <a:cubicBezTo>
                    <a:pt x="2666" y="550"/>
                    <a:pt x="4781" y="0"/>
                    <a:pt x="5289" y="1058"/>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3480" name="Google Shape;3480;p72"/>
            <p:cNvSpPr/>
            <p:nvPr/>
          </p:nvSpPr>
          <p:spPr>
            <a:xfrm>
              <a:off x="3283363" y="2278200"/>
              <a:ext cx="145950" cy="185100"/>
            </a:xfrm>
            <a:custGeom>
              <a:avLst/>
              <a:gdLst/>
              <a:ahLst/>
              <a:cxnLst/>
              <a:rect l="l" t="t" r="r" b="b"/>
              <a:pathLst>
                <a:path w="5838" h="7404" extrusionOk="0">
                  <a:moveTo>
                    <a:pt x="1608" y="2623"/>
                  </a:moveTo>
                  <a:cubicBezTo>
                    <a:pt x="2665" y="1058"/>
                    <a:pt x="4780" y="0"/>
                    <a:pt x="5838" y="1058"/>
                  </a:cubicBezTo>
                  <a:cubicBezTo>
                    <a:pt x="4231" y="3173"/>
                    <a:pt x="3173" y="5796"/>
                    <a:pt x="1058" y="7403"/>
                  </a:cubicBezTo>
                  <a:cubicBezTo>
                    <a:pt x="0" y="6853"/>
                    <a:pt x="0" y="4230"/>
                    <a:pt x="1608" y="2623"/>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3481" name="Google Shape;3481;p72"/>
            <p:cNvSpPr/>
            <p:nvPr/>
          </p:nvSpPr>
          <p:spPr>
            <a:xfrm>
              <a:off x="3309788" y="2357500"/>
              <a:ext cx="185100" cy="144925"/>
            </a:xfrm>
            <a:custGeom>
              <a:avLst/>
              <a:gdLst/>
              <a:ahLst/>
              <a:cxnLst/>
              <a:rect l="l" t="t" r="r" b="b"/>
              <a:pathLst>
                <a:path w="7404" h="5797" extrusionOk="0">
                  <a:moveTo>
                    <a:pt x="4781" y="4231"/>
                  </a:moveTo>
                  <a:cubicBezTo>
                    <a:pt x="6896" y="3174"/>
                    <a:pt x="7404" y="1058"/>
                    <a:pt x="6896" y="1"/>
                  </a:cubicBezTo>
                  <a:cubicBezTo>
                    <a:pt x="4231" y="1566"/>
                    <a:pt x="1608" y="2624"/>
                    <a:pt x="1" y="4231"/>
                  </a:cubicBezTo>
                  <a:cubicBezTo>
                    <a:pt x="1058" y="5796"/>
                    <a:pt x="3174" y="5796"/>
                    <a:pt x="4781" y="423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55" name="Google Shape;2455;p42"/>
          <p:cNvGrpSpPr/>
          <p:nvPr/>
        </p:nvGrpSpPr>
        <p:grpSpPr>
          <a:xfrm>
            <a:off x="1857830" y="-117099"/>
            <a:ext cx="8475761" cy="7820588"/>
            <a:chOff x="1386777" y="0"/>
            <a:chExt cx="5937071" cy="5477625"/>
          </a:xfrm>
        </p:grpSpPr>
        <p:sp>
          <p:nvSpPr>
            <p:cNvPr id="2456" name="Google Shape;2456;p42"/>
            <p:cNvSpPr/>
            <p:nvPr/>
          </p:nvSpPr>
          <p:spPr>
            <a:xfrm rot="1180656">
              <a:off x="2323012" y="767528"/>
              <a:ext cx="4817977" cy="2442074"/>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457" name="Google Shape;2457;p42"/>
            <p:cNvSpPr/>
            <p:nvPr/>
          </p:nvSpPr>
          <p:spPr>
            <a:xfrm rot="-9519831">
              <a:off x="1571650" y="2212967"/>
              <a:ext cx="4828976" cy="2437615"/>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458" name="Google Shape;2458;p42"/>
            <p:cNvSpPr/>
            <p:nvPr/>
          </p:nvSpPr>
          <p:spPr>
            <a:xfrm rot="532267">
              <a:off x="1728899" y="847427"/>
              <a:ext cx="5071634" cy="294773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2463" name="Google Shape;2463;p42"/>
          <p:cNvGrpSpPr/>
          <p:nvPr/>
        </p:nvGrpSpPr>
        <p:grpSpPr>
          <a:xfrm>
            <a:off x="1613126" y="3983558"/>
            <a:ext cx="1501908" cy="1610337"/>
            <a:chOff x="1721175" y="2665325"/>
            <a:chExt cx="809625" cy="868075"/>
          </a:xfrm>
        </p:grpSpPr>
        <p:sp>
          <p:nvSpPr>
            <p:cNvPr id="2464" name="Google Shape;2464;p4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65" name="Google Shape;2465;p4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66" name="Google Shape;2466;p4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67" name="Google Shape;2467;p4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468" name="Google Shape;2468;p4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469" name="Google Shape;2469;p4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grpSp>
      <p:pic>
        <p:nvPicPr>
          <p:cNvPr id="2" name="Picture 1"/>
          <p:cNvPicPr>
            <a:picLocks noChangeAspect="1"/>
          </p:cNvPicPr>
          <p:nvPr/>
        </p:nvPicPr>
        <p:blipFill>
          <a:blip r:embed="rId3"/>
          <a:stretch>
            <a:fillRect/>
          </a:stretch>
        </p:blipFill>
        <p:spPr>
          <a:xfrm>
            <a:off x="2139353" y="2008509"/>
            <a:ext cx="7913294" cy="2840982"/>
          </a:xfrm>
          <a:prstGeom prst="rect">
            <a:avLst/>
          </a:prstGeom>
        </p:spPr>
      </p:pic>
      <p:pic>
        <p:nvPicPr>
          <p:cNvPr id="3" name="Picture 2"/>
          <p:cNvPicPr>
            <a:picLocks noChangeAspect="1"/>
          </p:cNvPicPr>
          <p:nvPr/>
        </p:nvPicPr>
        <p:blipFill>
          <a:blip r:embed="rId4"/>
          <a:stretch>
            <a:fillRect/>
          </a:stretch>
        </p:blipFill>
        <p:spPr>
          <a:xfrm>
            <a:off x="3421073" y="630450"/>
            <a:ext cx="5090601"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2204533" y="324240"/>
            <a:ext cx="8218917" cy="584775"/>
          </a:xfrm>
          <a:prstGeom prst="rect">
            <a:avLst/>
          </a:prstGeom>
        </p:spPr>
        <p:txBody>
          <a:bodyPr wrap="none">
            <a:spAutoFit/>
          </a:bodyPr>
          <a:lstStyle/>
          <a:p>
            <a:pPr algn="ctr"/>
            <a:r>
              <a:rPr lang="en-US" sz="3200" b="1" dirty="0" err="1">
                <a:solidFill>
                  <a:srgbClr val="EF0000"/>
                </a:solidFill>
                <a:latin typeface="Arial" panose="020B0604020202020204" pitchFamily="34" charset="0"/>
              </a:rPr>
              <a:t>Xếp</a:t>
            </a:r>
            <a:r>
              <a:rPr lang="en-US" sz="3200" b="1" dirty="0">
                <a:solidFill>
                  <a:srgbClr val="EF0000"/>
                </a:solidFill>
                <a:latin typeface="Arial" panose="020B0604020202020204" pitchFamily="34" charset="0"/>
              </a:rPr>
              <a:t> </a:t>
            </a:r>
            <a:r>
              <a:rPr lang="en-US" sz="3200" b="1" dirty="0" err="1">
                <a:solidFill>
                  <a:srgbClr val="EF0000"/>
                </a:solidFill>
                <a:latin typeface="Arial" panose="020B0604020202020204" pitchFamily="34" charset="0"/>
              </a:rPr>
              <a:t>các</a:t>
            </a:r>
            <a:r>
              <a:rPr lang="en-US" sz="3200" b="1" dirty="0">
                <a:solidFill>
                  <a:srgbClr val="EF0000"/>
                </a:solidFill>
                <a:latin typeface="Arial" panose="020B0604020202020204" pitchFamily="34" charset="0"/>
              </a:rPr>
              <a:t> </a:t>
            </a:r>
            <a:r>
              <a:rPr lang="en-US" sz="3200" b="1" dirty="0" err="1">
                <a:solidFill>
                  <a:srgbClr val="EF0000"/>
                </a:solidFill>
                <a:latin typeface="Arial" panose="020B0604020202020204" pitchFamily="34" charset="0"/>
              </a:rPr>
              <a:t>từ</a:t>
            </a:r>
            <a:r>
              <a:rPr lang="en-US" sz="3200" b="1" dirty="0">
                <a:solidFill>
                  <a:srgbClr val="EF0000"/>
                </a:solidFill>
                <a:latin typeface="Arial" panose="020B0604020202020204" pitchFamily="34" charset="0"/>
              </a:rPr>
              <a:t> </a:t>
            </a:r>
            <a:r>
              <a:rPr lang="en-US" sz="3200" b="1" dirty="0" err="1">
                <a:solidFill>
                  <a:srgbClr val="EF0000"/>
                </a:solidFill>
                <a:latin typeface="Arial" panose="020B0604020202020204" pitchFamily="34" charset="0"/>
              </a:rPr>
              <a:t>ngữ</a:t>
            </a:r>
            <a:r>
              <a:rPr lang="en-US" sz="3200" b="1" dirty="0">
                <a:solidFill>
                  <a:srgbClr val="EF0000"/>
                </a:solidFill>
                <a:latin typeface="Arial" panose="020B0604020202020204" pitchFamily="34" charset="0"/>
              </a:rPr>
              <a:t> </a:t>
            </a:r>
            <a:r>
              <a:rPr lang="en-US" sz="3200" b="1" dirty="0" err="1">
                <a:solidFill>
                  <a:srgbClr val="EF0000"/>
                </a:solidFill>
                <a:latin typeface="Arial" panose="020B0604020202020204" pitchFamily="34" charset="0"/>
              </a:rPr>
              <a:t>trong</a:t>
            </a:r>
            <a:r>
              <a:rPr lang="en-US" sz="3200" b="1" dirty="0">
                <a:solidFill>
                  <a:srgbClr val="EF0000"/>
                </a:solidFill>
                <a:latin typeface="Arial" panose="020B0604020202020204" pitchFamily="34" charset="0"/>
              </a:rPr>
              <a:t> </a:t>
            </a:r>
            <a:r>
              <a:rPr lang="en-US" sz="3200" b="1" dirty="0" err="1">
                <a:solidFill>
                  <a:srgbClr val="EF0000"/>
                </a:solidFill>
                <a:latin typeface="Arial" panose="020B0604020202020204" pitchFamily="34" charset="0"/>
              </a:rPr>
              <a:t>khung</a:t>
            </a:r>
            <a:r>
              <a:rPr lang="en-US" sz="3200" b="1" dirty="0">
                <a:solidFill>
                  <a:srgbClr val="EF0000"/>
                </a:solidFill>
                <a:latin typeface="Arial" panose="020B0604020202020204" pitchFamily="34" charset="0"/>
              </a:rPr>
              <a:t> </a:t>
            </a:r>
            <a:r>
              <a:rPr lang="en-US" sz="3200" b="1" dirty="0" err="1">
                <a:solidFill>
                  <a:srgbClr val="EF0000"/>
                </a:solidFill>
                <a:latin typeface="Arial" panose="020B0604020202020204" pitchFamily="34" charset="0"/>
              </a:rPr>
              <a:t>vào</a:t>
            </a:r>
            <a:r>
              <a:rPr lang="en-US" sz="3200" b="1" dirty="0">
                <a:solidFill>
                  <a:srgbClr val="EF0000"/>
                </a:solidFill>
                <a:latin typeface="Arial" panose="020B0604020202020204" pitchFamily="34" charset="0"/>
              </a:rPr>
              <a:t> 3 </a:t>
            </a:r>
            <a:r>
              <a:rPr lang="en-US" sz="3200" b="1" dirty="0" err="1">
                <a:solidFill>
                  <a:srgbClr val="EF0000"/>
                </a:solidFill>
                <a:latin typeface="Arial" panose="020B0604020202020204" pitchFamily="34" charset="0"/>
              </a:rPr>
              <a:t>nhóm</a:t>
            </a:r>
            <a:r>
              <a:rPr lang="en-US" sz="3200" b="1" dirty="0">
                <a:solidFill>
                  <a:srgbClr val="EF0000"/>
                </a:solidFill>
                <a:latin typeface="Arial" panose="020B0604020202020204" pitchFamily="34" charset="0"/>
              </a:rPr>
              <a:t>:</a:t>
            </a:r>
            <a:endParaRPr lang="en-US" sz="2800" b="1" dirty="0">
              <a:solidFill>
                <a:srgbClr val="EF0000"/>
              </a:solidFill>
              <a:latin typeface="Arial" panose="020B0604020202020204" pitchFamily="34" charset="0"/>
            </a:endParaRPr>
          </a:p>
        </p:txBody>
      </p:sp>
      <p:sp>
        <p:nvSpPr>
          <p:cNvPr id="6" name="Rectangle: Rounded Corners 43">
            <a:extLst>
              <a:ext uri="{FF2B5EF4-FFF2-40B4-BE49-F238E27FC236}">
                <a16:creationId xmlns:a16="http://schemas.microsoft.com/office/drawing/2014/main" id="{9D645240-D005-4810-AC9C-C05A048A4394}"/>
              </a:ext>
            </a:extLst>
          </p:cNvPr>
          <p:cNvSpPr/>
          <p:nvPr/>
        </p:nvSpPr>
        <p:spPr>
          <a:xfrm>
            <a:off x="549600" y="1383932"/>
            <a:ext cx="11302876" cy="1038706"/>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solidFill>
            <a:srgbClr val="FFCABD"/>
          </a:solidFill>
          <a:ln w="12700" cap="flat" cmpd="sng" algn="ctr">
            <a:solidFill>
              <a:schemeClr val="accent3">
                <a:lumMod val="75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等线"/>
            </a:endParaRPr>
          </a:p>
        </p:txBody>
      </p:sp>
      <p:sp>
        <p:nvSpPr>
          <p:cNvPr id="4" name="Rectangle 3"/>
          <p:cNvSpPr/>
          <p:nvPr/>
        </p:nvSpPr>
        <p:spPr>
          <a:xfrm>
            <a:off x="1951291" y="1535259"/>
            <a:ext cx="8517075" cy="584775"/>
          </a:xfrm>
          <a:prstGeom prst="rect">
            <a:avLst/>
          </a:prstGeom>
          <a:noFill/>
        </p:spPr>
        <p:txBody>
          <a:bodyPr wrap="none">
            <a:spAutoFit/>
          </a:bodyPr>
          <a:lstStyle/>
          <a:p>
            <a:pPr algn="ctr"/>
            <a:r>
              <a:rPr lang="en-US" sz="3200" dirty="0" err="1">
                <a:latin typeface="Arial" panose="020B0604020202020204" pitchFamily="34" charset="0"/>
              </a:rPr>
              <a:t>vàng</a:t>
            </a:r>
            <a:r>
              <a:rPr lang="en-US" sz="3200" dirty="0">
                <a:latin typeface="Arial" panose="020B0604020202020204" pitchFamily="34" charset="0"/>
              </a:rPr>
              <a:t>, </a:t>
            </a:r>
            <a:r>
              <a:rPr lang="en-US" sz="3200" dirty="0" err="1">
                <a:latin typeface="Arial" panose="020B0604020202020204" pitchFamily="34" charset="0"/>
              </a:rPr>
              <a:t>cao</a:t>
            </a:r>
            <a:r>
              <a:rPr lang="en-US" sz="3200" dirty="0">
                <a:latin typeface="Arial" panose="020B0604020202020204" pitchFamily="34" charset="0"/>
              </a:rPr>
              <a:t>, </a:t>
            </a:r>
            <a:r>
              <a:rPr lang="en-US" sz="3200" dirty="0" err="1">
                <a:latin typeface="Arial" panose="020B0604020202020204" pitchFamily="34" charset="0"/>
              </a:rPr>
              <a:t>hiền</a:t>
            </a:r>
            <a:r>
              <a:rPr lang="en-US" sz="3200" dirty="0">
                <a:latin typeface="Arial" panose="020B0604020202020204" pitchFamily="34" charset="0"/>
              </a:rPr>
              <a:t>, </a:t>
            </a:r>
            <a:r>
              <a:rPr lang="en-US" sz="3200" dirty="0" err="1">
                <a:latin typeface="Arial" panose="020B0604020202020204" pitchFamily="34" charset="0"/>
              </a:rPr>
              <a:t>ngoan</a:t>
            </a:r>
            <a:r>
              <a:rPr lang="en-US" sz="3200" dirty="0">
                <a:latin typeface="Arial" panose="020B0604020202020204" pitchFamily="34" charset="0"/>
              </a:rPr>
              <a:t>, </a:t>
            </a:r>
            <a:r>
              <a:rPr lang="en-US" sz="3200" dirty="0" err="1">
                <a:latin typeface="Arial" panose="020B0604020202020204" pitchFamily="34" charset="0"/>
              </a:rPr>
              <a:t>xanh</a:t>
            </a:r>
            <a:r>
              <a:rPr lang="en-US" sz="3200" dirty="0">
                <a:latin typeface="Arial" panose="020B0604020202020204" pitchFamily="34" charset="0"/>
              </a:rPr>
              <a:t>, </a:t>
            </a:r>
            <a:r>
              <a:rPr lang="en-US" sz="3200" dirty="0" err="1">
                <a:latin typeface="Arial" panose="020B0604020202020204" pitchFamily="34" charset="0"/>
              </a:rPr>
              <a:t>tím</a:t>
            </a:r>
            <a:r>
              <a:rPr lang="en-US" sz="3200" dirty="0">
                <a:latin typeface="Arial" panose="020B0604020202020204" pitchFamily="34" charset="0"/>
              </a:rPr>
              <a:t>, </a:t>
            </a:r>
            <a:r>
              <a:rPr lang="en-US" sz="3200" dirty="0" err="1">
                <a:latin typeface="Arial" panose="020B0604020202020204" pitchFamily="34" charset="0"/>
              </a:rPr>
              <a:t>tròn</a:t>
            </a:r>
            <a:r>
              <a:rPr lang="en-US" sz="3200" dirty="0">
                <a:latin typeface="Arial" panose="020B0604020202020204" pitchFamily="34" charset="0"/>
              </a:rPr>
              <a:t>, </a:t>
            </a:r>
            <a:r>
              <a:rPr lang="en-US" sz="3200" dirty="0" err="1">
                <a:latin typeface="Arial" panose="020B0604020202020204" pitchFamily="34" charset="0"/>
              </a:rPr>
              <a:t>vuông</a:t>
            </a:r>
            <a:endParaRPr lang="en-US" sz="2800" dirty="0">
              <a:latin typeface="Arial" panose="020B0604020202020204" pitchFamily="34" charset="0"/>
            </a:endParaRPr>
          </a:p>
        </p:txBody>
      </p:sp>
      <p:sp>
        <p:nvSpPr>
          <p:cNvPr id="8" name="Rectangle 7"/>
          <p:cNvSpPr/>
          <p:nvPr/>
        </p:nvSpPr>
        <p:spPr>
          <a:xfrm>
            <a:off x="790718" y="2869022"/>
            <a:ext cx="5687776" cy="707886"/>
          </a:xfrm>
          <a:prstGeom prst="rect">
            <a:avLst/>
          </a:prstGeom>
        </p:spPr>
        <p:txBody>
          <a:bodyPr wrap="none">
            <a:spAutoFit/>
          </a:bodyPr>
          <a:lstStyle/>
          <a:p>
            <a:pPr algn="ctr"/>
            <a:r>
              <a:rPr lang="en-US" sz="4000" b="1" dirty="0">
                <a:latin typeface="Arial" panose="020B0604020202020204" pitchFamily="34" charset="0"/>
              </a:rPr>
              <a:t>a. </a:t>
            </a:r>
            <a:r>
              <a:rPr lang="en-US" sz="4000" b="1" dirty="0" err="1">
                <a:latin typeface="Arial" panose="020B0604020202020204" pitchFamily="34" charset="0"/>
              </a:rPr>
              <a:t>Chỉ</a:t>
            </a:r>
            <a:r>
              <a:rPr lang="en-US" sz="4000" b="1" dirty="0">
                <a:latin typeface="Arial" panose="020B0604020202020204" pitchFamily="34" charset="0"/>
              </a:rPr>
              <a:t> </a:t>
            </a:r>
            <a:r>
              <a:rPr lang="en-US" sz="4000" b="1" dirty="0" err="1">
                <a:latin typeface="Arial" panose="020B0604020202020204" pitchFamily="34" charset="0"/>
              </a:rPr>
              <a:t>màu</a:t>
            </a:r>
            <a:r>
              <a:rPr lang="en-US" sz="4000" b="1" dirty="0">
                <a:latin typeface="Arial" panose="020B0604020202020204" pitchFamily="34" charset="0"/>
              </a:rPr>
              <a:t> </a:t>
            </a:r>
            <a:r>
              <a:rPr lang="en-US" sz="4000" b="1" dirty="0" err="1">
                <a:latin typeface="Arial" panose="020B0604020202020204" pitchFamily="34" charset="0"/>
              </a:rPr>
              <a:t>sắc</a:t>
            </a:r>
            <a:r>
              <a:rPr lang="en-US" sz="4000" b="1" dirty="0">
                <a:latin typeface="Arial" panose="020B0604020202020204" pitchFamily="34" charset="0"/>
              </a:rPr>
              <a:t> </a:t>
            </a:r>
            <a:r>
              <a:rPr lang="en-US" sz="4000" b="1" dirty="0" err="1">
                <a:latin typeface="Arial" panose="020B0604020202020204" pitchFamily="34" charset="0"/>
              </a:rPr>
              <a:t>của</a:t>
            </a:r>
            <a:r>
              <a:rPr lang="en-US" sz="4000" b="1" dirty="0">
                <a:latin typeface="Arial" panose="020B0604020202020204" pitchFamily="34" charset="0"/>
              </a:rPr>
              <a:t> </a:t>
            </a:r>
            <a:r>
              <a:rPr lang="en-US" sz="4000" b="1" dirty="0" err="1">
                <a:latin typeface="Arial" panose="020B0604020202020204" pitchFamily="34" charset="0"/>
              </a:rPr>
              <a:t>vật</a:t>
            </a:r>
            <a:endParaRPr lang="en-US" sz="3600" b="1" dirty="0">
              <a:latin typeface="Arial" panose="020B0604020202020204" pitchFamily="34" charset="0"/>
            </a:endParaRPr>
          </a:p>
        </p:txBody>
      </p:sp>
      <p:sp>
        <p:nvSpPr>
          <p:cNvPr id="9" name="Rectangle 8"/>
          <p:cNvSpPr/>
          <p:nvPr/>
        </p:nvSpPr>
        <p:spPr>
          <a:xfrm>
            <a:off x="790717" y="3709328"/>
            <a:ext cx="7898317" cy="707886"/>
          </a:xfrm>
          <a:prstGeom prst="rect">
            <a:avLst/>
          </a:prstGeom>
        </p:spPr>
        <p:txBody>
          <a:bodyPr wrap="none">
            <a:spAutoFit/>
          </a:bodyPr>
          <a:lstStyle/>
          <a:p>
            <a:pPr algn="ctr"/>
            <a:r>
              <a:rPr lang="vi-VN" sz="4000" b="1" dirty="0">
                <a:latin typeface="Arial" panose="020B0604020202020204" pitchFamily="34" charset="0"/>
              </a:rPr>
              <a:t>b. Chỉ hình dáng của người, vật</a:t>
            </a:r>
            <a:endParaRPr lang="vi-VN" sz="3600" b="1" dirty="0">
              <a:latin typeface="Arial" panose="020B0604020202020204" pitchFamily="34" charset="0"/>
            </a:endParaRPr>
          </a:p>
        </p:txBody>
      </p:sp>
      <p:sp>
        <p:nvSpPr>
          <p:cNvPr id="10" name="Rectangle 9"/>
          <p:cNvSpPr/>
          <p:nvPr/>
        </p:nvSpPr>
        <p:spPr>
          <a:xfrm>
            <a:off x="790717" y="4622453"/>
            <a:ext cx="6418745" cy="707886"/>
          </a:xfrm>
          <a:prstGeom prst="rect">
            <a:avLst/>
          </a:prstGeom>
        </p:spPr>
        <p:txBody>
          <a:bodyPr wrap="none">
            <a:spAutoFit/>
          </a:bodyPr>
          <a:lstStyle/>
          <a:p>
            <a:pPr algn="ctr"/>
            <a:r>
              <a:rPr lang="vi-VN" sz="4000" b="1">
                <a:latin typeface="Arial" panose="020B0604020202020204" pitchFamily="34" charset="0"/>
              </a:rPr>
              <a:t>c. Chỉ tính tình của người</a:t>
            </a:r>
            <a:endParaRPr lang="vi-VN" sz="3600" b="1">
              <a:latin typeface="Arial" panose="020B0604020202020204" pitchFamily="34" charset="0"/>
            </a:endParaRPr>
          </a:p>
        </p:txBody>
      </p:sp>
      <p:sp>
        <p:nvSpPr>
          <p:cNvPr id="11" name="Rounded Rectangle 10"/>
          <p:cNvSpPr/>
          <p:nvPr/>
        </p:nvSpPr>
        <p:spPr>
          <a:xfrm>
            <a:off x="8991120" y="2747204"/>
            <a:ext cx="2138099" cy="715089"/>
          </a:xfrm>
          <a:prstGeom prst="roundRect">
            <a:avLst/>
          </a:prstGeom>
          <a:solidFill>
            <a:srgbClr val="E5F2B0"/>
          </a:solidFill>
          <a:ln>
            <a:noFill/>
          </a:ln>
        </p:spPr>
        <p:txBody>
          <a:bodyPr wrap="square">
            <a:spAutoFit/>
          </a:bodyPr>
          <a:lstStyle/>
          <a:p>
            <a:pPr lvl="0"/>
            <a:r>
              <a:rPr lang="en-US" sz="3600" dirty="0" smtClean="0">
                <a:solidFill>
                  <a:srgbClr val="0070C0"/>
                </a:solidFill>
                <a:latin typeface="+mn-lt"/>
              </a:rPr>
              <a:t>M</a:t>
            </a:r>
            <a:r>
              <a:rPr lang="en-US" sz="3600" dirty="0" smtClean="0">
                <a:latin typeface="+mn-lt"/>
              </a:rPr>
              <a:t>: </a:t>
            </a:r>
            <a:r>
              <a:rPr lang="en-US" sz="3600" dirty="0" err="1" smtClean="0">
                <a:latin typeface="+mn-lt"/>
              </a:rPr>
              <a:t>vàng</a:t>
            </a:r>
            <a:endParaRPr lang="en-US" sz="3200" dirty="0">
              <a:latin typeface="+mn-lt"/>
            </a:endParaRPr>
          </a:p>
        </p:txBody>
      </p:sp>
      <p:sp>
        <p:nvSpPr>
          <p:cNvPr id="12" name="Rounded Rectangle 11"/>
          <p:cNvSpPr/>
          <p:nvPr/>
        </p:nvSpPr>
        <p:spPr>
          <a:xfrm>
            <a:off x="8991122" y="3681227"/>
            <a:ext cx="2138098" cy="715089"/>
          </a:xfrm>
          <a:prstGeom prst="roundRect">
            <a:avLst/>
          </a:prstGeom>
          <a:solidFill>
            <a:srgbClr val="E5F2B0"/>
          </a:solidFill>
          <a:ln>
            <a:noFill/>
          </a:ln>
        </p:spPr>
        <p:txBody>
          <a:bodyPr wrap="square">
            <a:spAutoFit/>
          </a:bodyPr>
          <a:lstStyle/>
          <a:p>
            <a:pPr lvl="0"/>
            <a:r>
              <a:rPr lang="en-US" sz="3600" dirty="0" smtClean="0">
                <a:solidFill>
                  <a:srgbClr val="0070C0"/>
                </a:solidFill>
                <a:latin typeface="+mn-lt"/>
              </a:rPr>
              <a:t>M</a:t>
            </a:r>
            <a:r>
              <a:rPr lang="en-US" sz="3600" dirty="0" smtClean="0">
                <a:latin typeface="+mn-lt"/>
              </a:rPr>
              <a:t>: </a:t>
            </a:r>
            <a:r>
              <a:rPr lang="en-US" sz="3600" dirty="0" err="1" smtClean="0">
                <a:latin typeface="+mn-lt"/>
              </a:rPr>
              <a:t>cao</a:t>
            </a:r>
            <a:endParaRPr lang="en-US" sz="3200" dirty="0">
              <a:latin typeface="+mn-lt"/>
            </a:endParaRPr>
          </a:p>
        </p:txBody>
      </p:sp>
      <p:sp>
        <p:nvSpPr>
          <p:cNvPr id="13" name="Rounded Rectangle 12"/>
          <p:cNvSpPr/>
          <p:nvPr/>
        </p:nvSpPr>
        <p:spPr>
          <a:xfrm>
            <a:off x="8991122" y="4615250"/>
            <a:ext cx="2138098" cy="715089"/>
          </a:xfrm>
          <a:prstGeom prst="roundRect">
            <a:avLst/>
          </a:prstGeom>
          <a:solidFill>
            <a:srgbClr val="E5F2B0"/>
          </a:solidFill>
        </p:spPr>
        <p:txBody>
          <a:bodyPr wrap="square">
            <a:spAutoFit/>
          </a:bodyPr>
          <a:lstStyle/>
          <a:p>
            <a:pPr lvl="0"/>
            <a:r>
              <a:rPr lang="en-US" sz="3600" dirty="0" smtClean="0">
                <a:solidFill>
                  <a:srgbClr val="0070C0"/>
                </a:solidFill>
                <a:latin typeface="+mn-lt"/>
              </a:rPr>
              <a:t>M</a:t>
            </a:r>
            <a:r>
              <a:rPr lang="en-US" sz="3600" dirty="0" smtClean="0">
                <a:latin typeface="+mn-lt"/>
              </a:rPr>
              <a:t>: </a:t>
            </a:r>
            <a:r>
              <a:rPr lang="en-US" sz="3600" dirty="0" err="1" smtClean="0">
                <a:latin typeface="+mn-lt"/>
              </a:rPr>
              <a:t>hiền</a:t>
            </a:r>
            <a:endParaRPr lang="en-US" sz="3200" dirty="0">
              <a:latin typeface="+mn-lt"/>
            </a:endParaRPr>
          </a:p>
        </p:txBody>
      </p:sp>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8493" y="5428381"/>
            <a:ext cx="2524203" cy="1443554"/>
          </a:xfrm>
          <a:prstGeom prst="rect">
            <a:avLst/>
          </a:prstGeom>
        </p:spPr>
      </p:pic>
    </p:spTree>
    <p:extLst>
      <p:ext uri="{BB962C8B-B14F-4D97-AF65-F5344CB8AC3E}">
        <p14:creationId xmlns:p14="http://schemas.microsoft.com/office/powerpoint/2010/main" val="231826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 grpId="0"/>
      <p:bldP spid="8" grpId="0"/>
      <p:bldP spid="9" grpId="0"/>
      <p:bldP spid="10"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ounded Rectangle 8"/>
          <p:cNvSpPr/>
          <p:nvPr/>
        </p:nvSpPr>
        <p:spPr>
          <a:xfrm>
            <a:off x="2083240" y="3046145"/>
            <a:ext cx="7951714" cy="2957925"/>
          </a:xfrm>
          <a:prstGeom prst="roundRect">
            <a:avLst>
              <a:gd name="adj" fmla="val 12152"/>
            </a:avLst>
          </a:prstGeom>
          <a:solidFill>
            <a:srgbClr val="EFF7CD">
              <a:alpha val="83000"/>
            </a:srgbClr>
          </a:solidFill>
          <a:ln>
            <a:solidFill>
              <a:srgbClr val="A7C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12201" y="3512406"/>
            <a:ext cx="6353021" cy="584775"/>
          </a:xfrm>
          <a:prstGeom prst="rect">
            <a:avLst/>
          </a:prstGeom>
        </p:spPr>
        <p:txBody>
          <a:bodyPr wrap="none">
            <a:spAutoFit/>
          </a:bodyPr>
          <a:lstStyle/>
          <a:p>
            <a:pPr algn="ctr"/>
            <a:r>
              <a:rPr lang="en-US" sz="3200" b="1" dirty="0">
                <a:latin typeface="Arial" panose="020B0604020202020204" pitchFamily="34" charset="0"/>
              </a:rPr>
              <a:t>- </a:t>
            </a:r>
            <a:r>
              <a:rPr lang="en-US" sz="3200" b="1" dirty="0" err="1">
                <a:latin typeface="Arial" panose="020B0604020202020204" pitchFamily="34" charset="0"/>
              </a:rPr>
              <a:t>Mỗi</a:t>
            </a:r>
            <a:r>
              <a:rPr lang="en-US" sz="3200" b="1" dirty="0">
                <a:latin typeface="Arial" panose="020B0604020202020204" pitchFamily="34" charset="0"/>
              </a:rPr>
              <a:t> </a:t>
            </a:r>
            <a:r>
              <a:rPr lang="en-US" sz="3200" b="1" dirty="0" err="1">
                <a:latin typeface="Arial" panose="020B0604020202020204" pitchFamily="34" charset="0"/>
              </a:rPr>
              <a:t>chú</a:t>
            </a:r>
            <a:r>
              <a:rPr lang="en-US" sz="3200" b="1" dirty="0">
                <a:latin typeface="Arial" panose="020B0604020202020204" pitchFamily="34" charset="0"/>
              </a:rPr>
              <a:t> </a:t>
            </a:r>
            <a:r>
              <a:rPr lang="en-US" sz="3200" b="1" dirty="0" err="1">
                <a:latin typeface="Arial" panose="020B0604020202020204" pitchFamily="34" charset="0"/>
              </a:rPr>
              <a:t>lùn</a:t>
            </a:r>
            <a:r>
              <a:rPr lang="en-US" sz="3200" b="1" dirty="0">
                <a:latin typeface="Arial" panose="020B0604020202020204" pitchFamily="34" charset="0"/>
              </a:rPr>
              <a:t> </a:t>
            </a:r>
            <a:r>
              <a:rPr lang="en-US" sz="3200" b="1" dirty="0" err="1">
                <a:latin typeface="Arial" panose="020B0604020202020204" pitchFamily="34" charset="0"/>
              </a:rPr>
              <a:t>mang</a:t>
            </a:r>
            <a:r>
              <a:rPr lang="en-US" sz="3200" b="1" dirty="0">
                <a:latin typeface="Arial" panose="020B0604020202020204" pitchFamily="34" charset="0"/>
              </a:rPr>
              <a:t> </a:t>
            </a:r>
            <a:r>
              <a:rPr lang="en-US" sz="3200" b="1" dirty="0" err="1">
                <a:latin typeface="Arial" panose="020B0604020202020204" pitchFamily="34" charset="0"/>
              </a:rPr>
              <a:t>một</a:t>
            </a:r>
            <a:r>
              <a:rPr lang="en-US" sz="3200" b="1" dirty="0">
                <a:latin typeface="Arial" panose="020B0604020202020204" pitchFamily="34" charset="0"/>
              </a:rPr>
              <a:t> </a:t>
            </a:r>
            <a:r>
              <a:rPr lang="en-US" sz="3200" b="1" dirty="0" err="1">
                <a:latin typeface="Arial" panose="020B0604020202020204" pitchFamily="34" charset="0"/>
              </a:rPr>
              <a:t>từ</a:t>
            </a:r>
            <a:r>
              <a:rPr lang="en-US" sz="3200" b="1" dirty="0">
                <a:latin typeface="Arial" panose="020B0604020202020204" pitchFamily="34" charset="0"/>
              </a:rPr>
              <a:t> </a:t>
            </a:r>
            <a:r>
              <a:rPr lang="en-US" sz="3200" b="1" dirty="0" err="1">
                <a:latin typeface="Arial" panose="020B0604020202020204" pitchFamily="34" charset="0"/>
              </a:rPr>
              <a:t>ngữ</a:t>
            </a:r>
            <a:r>
              <a:rPr lang="en-US" sz="3200" b="1" dirty="0">
                <a:latin typeface="Arial" panose="020B0604020202020204" pitchFamily="34" charset="0"/>
              </a:rPr>
              <a:t>.</a:t>
            </a:r>
            <a:endParaRPr lang="en-US" sz="2800" b="1" dirty="0">
              <a:latin typeface="Arial" panose="020B0604020202020204" pitchFamily="34" charset="0"/>
            </a:endParaRPr>
          </a:p>
        </p:txBody>
      </p:sp>
      <p:sp>
        <p:nvSpPr>
          <p:cNvPr id="6" name="Rectangle 5"/>
          <p:cNvSpPr/>
          <p:nvPr/>
        </p:nvSpPr>
        <p:spPr>
          <a:xfrm>
            <a:off x="2270003" y="4365823"/>
            <a:ext cx="7764951" cy="1077218"/>
          </a:xfrm>
          <a:prstGeom prst="rect">
            <a:avLst/>
          </a:prstGeom>
        </p:spPr>
        <p:txBody>
          <a:bodyPr wrap="square">
            <a:spAutoFit/>
          </a:bodyPr>
          <a:lstStyle/>
          <a:p>
            <a:r>
              <a:rPr lang="vi-VN" sz="3200" b="1" dirty="0">
                <a:latin typeface="Arial" panose="020B0604020202020204" pitchFamily="34" charset="0"/>
              </a:rPr>
              <a:t>- Em hãy xếp mỗi chú lùn vào ngôi nhà tương ứng với nhóm từ phù hợp</a:t>
            </a:r>
            <a:endParaRPr lang="vi-VN" sz="2800" b="1" dirty="0">
              <a:latin typeface="Arial" panose="020B0604020202020204" pitchFamily="34" charset="0"/>
            </a:endParaRPr>
          </a:p>
        </p:txBody>
      </p:sp>
      <p:pic>
        <p:nvPicPr>
          <p:cNvPr id="2050" name="Picture 2" descr="Cartoon happy dwarf sitting on tree stump Vector Image"/>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93519" l="0" r="100000">
                        <a14:foregroundMark x1="36383" y1="14537" x2="41851" y2="13611"/>
                        <a14:foregroundMark x1="49211" y1="14537" x2="53207" y2="12963"/>
                        <a14:foregroundMark x1="35647" y1="13889" x2="38801" y2="14630"/>
                        <a14:foregroundMark x1="36172" y1="14630" x2="37960" y2="12037"/>
                        <a14:foregroundMark x1="48055" y1="15741" x2="50578" y2="13519"/>
                        <a14:foregroundMark x1="49001" y1="14352" x2="51630" y2="14815"/>
                        <a14:foregroundMark x1="49001" y1="15556" x2="51630" y2="13241"/>
                        <a14:foregroundMark x1="52156" y1="16944" x2="51104" y2="13519"/>
                        <a14:foregroundMark x1="48475" y1="15556" x2="49842" y2="12130"/>
                        <a14:foregroundMark x1="47950" y1="16944" x2="49317" y2="12778"/>
                        <a14:foregroundMark x1="51735" y1="17407" x2="50894" y2="13704"/>
                        <a14:foregroundMark x1="34805" y1="16019" x2="35857" y2="12593"/>
                        <a14:foregroundMark x1="38801" y1="16296" x2="37434" y2="12963"/>
                      </a14:backgroundRemoval>
                    </a14:imgEffect>
                  </a14:imgLayer>
                </a14:imgProps>
              </a:ext>
              <a:ext uri="{28A0092B-C50C-407E-A947-70E740481C1C}">
                <a14:useLocalDpi xmlns:a14="http://schemas.microsoft.com/office/drawing/2010/main" val="0"/>
              </a:ext>
            </a:extLst>
          </a:blip>
          <a:srcRect b="7315"/>
          <a:stretch/>
        </p:blipFill>
        <p:spPr bwMode="auto">
          <a:xfrm>
            <a:off x="0" y="4525108"/>
            <a:ext cx="2314671" cy="2436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2174493" y="-442870"/>
            <a:ext cx="7955970" cy="2749534"/>
          </a:xfrm>
          <a:prstGeom prst="rect">
            <a:avLst/>
          </a:prstGeom>
        </p:spPr>
      </p:pic>
    </p:spTree>
    <p:extLst>
      <p:ext uri="{BB962C8B-B14F-4D97-AF65-F5344CB8AC3E}">
        <p14:creationId xmlns:p14="http://schemas.microsoft.com/office/powerpoint/2010/main" val="10804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19000" b="-19000"/>
          </a:stretch>
        </a:blipFill>
        <a:effectLst/>
      </p:bgPr>
    </p:bg>
    <p:spTree>
      <p:nvGrpSpPr>
        <p:cNvPr id="1" name=""/>
        <p:cNvGrpSpPr/>
        <p:nvPr/>
      </p:nvGrpSpPr>
      <p:grpSpPr>
        <a:xfrm>
          <a:off x="0" y="0"/>
          <a:ext cx="0" cy="0"/>
          <a:chOff x="0" y="0"/>
          <a:chExt cx="0" cy="0"/>
        </a:xfrm>
      </p:grpSpPr>
      <p:grpSp>
        <p:nvGrpSpPr>
          <p:cNvPr id="37" name="Group 36"/>
          <p:cNvGrpSpPr/>
          <p:nvPr/>
        </p:nvGrpSpPr>
        <p:grpSpPr>
          <a:xfrm>
            <a:off x="4608859" y="4308602"/>
            <a:ext cx="2974282" cy="2417228"/>
            <a:chOff x="3723778" y="4308602"/>
            <a:chExt cx="2974282" cy="2417228"/>
          </a:xfrm>
        </p:grpSpPr>
        <p:pic>
          <p:nvPicPr>
            <p:cNvPr id="38" name="Picture 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1550" t="4954" r="5300" b="56804"/>
            <a:stretch/>
          </p:blipFill>
          <p:spPr>
            <a:xfrm>
              <a:off x="4430685" y="4308602"/>
              <a:ext cx="1431776" cy="1458122"/>
            </a:xfrm>
            <a:prstGeom prst="rect">
              <a:avLst/>
            </a:prstGeom>
          </p:spPr>
        </p:pic>
        <p:sp>
          <p:nvSpPr>
            <p:cNvPr id="39" name="Rounded Rectangle 38"/>
            <p:cNvSpPr/>
            <p:nvPr/>
          </p:nvSpPr>
          <p:spPr>
            <a:xfrm>
              <a:off x="3723778" y="5670222"/>
              <a:ext cx="2974282" cy="1055608"/>
            </a:xfrm>
            <a:prstGeom prst="roundRect">
              <a:avLst/>
            </a:prstGeom>
            <a:solidFill>
              <a:srgbClr val="DBF3F9"/>
            </a:solidFill>
            <a:ln w="57150">
              <a:solidFill>
                <a:srgbClr val="21ADCE"/>
              </a:solidFill>
            </a:ln>
            <a:effectLst>
              <a:outerShdw blurRad="50800" dist="38100" dir="2700000" algn="tl" rotWithShape="0">
                <a:prstClr val="black">
                  <a:alpha val="40000"/>
                </a:prstClr>
              </a:outerShdw>
            </a:effectLst>
          </p:spPr>
          <p:txBody>
            <a:bodyPr wrap="square">
              <a:spAutoFit/>
            </a:bodyPr>
            <a:lstStyle/>
            <a:p>
              <a:pPr algn="ctr"/>
              <a:r>
                <a:rPr lang="vi-VN" sz="2800" b="1" dirty="0"/>
                <a:t>Chỉ hình dáng của người, </a:t>
              </a:r>
              <a:r>
                <a:rPr lang="vi-VN" sz="2800" b="1" dirty="0" smtClean="0"/>
                <a:t>vật</a:t>
              </a:r>
              <a:endParaRPr lang="vi-VN" sz="2800" b="1" dirty="0"/>
            </a:p>
          </p:txBody>
        </p:sp>
      </p:grpSp>
      <p:grpSp>
        <p:nvGrpSpPr>
          <p:cNvPr id="48" name="Group 47"/>
          <p:cNvGrpSpPr/>
          <p:nvPr/>
        </p:nvGrpSpPr>
        <p:grpSpPr>
          <a:xfrm>
            <a:off x="367263" y="4177142"/>
            <a:ext cx="2974282" cy="2539605"/>
            <a:chOff x="250301" y="4177142"/>
            <a:chExt cx="2974282" cy="2539605"/>
          </a:xfrm>
        </p:grpSpPr>
        <p:pic>
          <p:nvPicPr>
            <p:cNvPr id="11" name="Picture 1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800" t="9029" r="38300" b="57637"/>
            <a:stretch/>
          </p:blipFill>
          <p:spPr>
            <a:xfrm>
              <a:off x="1121206" y="4177142"/>
              <a:ext cx="1232472" cy="1590287"/>
            </a:xfrm>
            <a:prstGeom prst="rect">
              <a:avLst/>
            </a:prstGeom>
          </p:spPr>
        </p:pic>
        <p:sp>
          <p:nvSpPr>
            <p:cNvPr id="36" name="Rounded Rectangle 35"/>
            <p:cNvSpPr/>
            <p:nvPr/>
          </p:nvSpPr>
          <p:spPr>
            <a:xfrm>
              <a:off x="250301" y="5661139"/>
              <a:ext cx="2974282" cy="1055608"/>
            </a:xfrm>
            <a:prstGeom prst="roundRect">
              <a:avLst/>
            </a:prstGeom>
            <a:solidFill>
              <a:srgbClr val="FDF6D7"/>
            </a:solidFill>
            <a:ln w="57150">
              <a:solidFill>
                <a:srgbClr val="FFC000"/>
              </a:solidFill>
            </a:ln>
            <a:effectLst>
              <a:outerShdw blurRad="50800" dist="38100" dir="2700000" algn="tl" rotWithShape="0">
                <a:prstClr val="black">
                  <a:alpha val="40000"/>
                </a:prstClr>
              </a:outerShdw>
            </a:effectLst>
          </p:spPr>
          <p:txBody>
            <a:bodyPr wrap="square">
              <a:spAutoFit/>
            </a:bodyPr>
            <a:lstStyle/>
            <a:p>
              <a:pPr algn="ctr"/>
              <a:r>
                <a:rPr lang="en-US" sz="2800" b="1" dirty="0" err="1"/>
                <a:t>Chỉ</a:t>
              </a:r>
              <a:r>
                <a:rPr lang="en-US" sz="2800" b="1" dirty="0"/>
                <a:t> </a:t>
              </a:r>
              <a:r>
                <a:rPr lang="en-US" sz="2800" b="1" dirty="0" err="1"/>
                <a:t>màu</a:t>
              </a:r>
              <a:r>
                <a:rPr lang="en-US" sz="2800" b="1" dirty="0"/>
                <a:t> </a:t>
              </a:r>
              <a:r>
                <a:rPr lang="en-US" sz="2800" b="1" dirty="0" err="1"/>
                <a:t>sắc</a:t>
              </a:r>
              <a:r>
                <a:rPr lang="en-US" sz="2800" b="1" dirty="0"/>
                <a:t> </a:t>
              </a:r>
              <a:r>
                <a:rPr lang="en-US" sz="2800" b="1" dirty="0" err="1"/>
                <a:t>của</a:t>
              </a:r>
              <a:r>
                <a:rPr lang="en-US" sz="2800" b="1" dirty="0"/>
                <a:t> </a:t>
              </a:r>
              <a:r>
                <a:rPr lang="en-US" sz="2800" b="1" dirty="0" err="1" smtClean="0"/>
                <a:t>vật</a:t>
              </a:r>
              <a:endParaRPr lang="en-US" sz="2800" b="1" dirty="0"/>
            </a:p>
          </p:txBody>
        </p:sp>
      </p:grpSp>
      <p:grpSp>
        <p:nvGrpSpPr>
          <p:cNvPr id="40" name="Group 39"/>
          <p:cNvGrpSpPr/>
          <p:nvPr/>
        </p:nvGrpSpPr>
        <p:grpSpPr>
          <a:xfrm>
            <a:off x="8722017" y="4242520"/>
            <a:ext cx="2974282" cy="2483310"/>
            <a:chOff x="7197510" y="4233437"/>
            <a:chExt cx="2974282" cy="2483310"/>
          </a:xfrm>
        </p:grpSpPr>
        <p:pic>
          <p:nvPicPr>
            <p:cNvPr id="41" name="Picture 4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800" t="54058" r="5950" b="12775"/>
            <a:stretch/>
          </p:blipFill>
          <p:spPr>
            <a:xfrm>
              <a:off x="8068161" y="4233437"/>
              <a:ext cx="1343024" cy="1590287"/>
            </a:xfrm>
            <a:prstGeom prst="rect">
              <a:avLst/>
            </a:prstGeom>
          </p:spPr>
        </p:pic>
        <p:sp>
          <p:nvSpPr>
            <p:cNvPr id="42" name="Rounded Rectangle 41"/>
            <p:cNvSpPr/>
            <p:nvPr/>
          </p:nvSpPr>
          <p:spPr>
            <a:xfrm>
              <a:off x="7197510" y="5661139"/>
              <a:ext cx="2974282" cy="1055608"/>
            </a:xfrm>
            <a:prstGeom prst="roundRect">
              <a:avLst/>
            </a:prstGeom>
            <a:solidFill>
              <a:schemeClr val="accent6"/>
            </a:solidFill>
            <a:ln w="57150">
              <a:solidFill>
                <a:schemeClr val="accent6">
                  <a:lumMod val="75000"/>
                </a:schemeClr>
              </a:solidFill>
            </a:ln>
            <a:effectLst>
              <a:outerShdw blurRad="50800" dist="38100" dir="2700000" algn="tl" rotWithShape="0">
                <a:prstClr val="black">
                  <a:alpha val="40000"/>
                </a:prstClr>
              </a:outerShdw>
            </a:effectLst>
          </p:spPr>
          <p:txBody>
            <a:bodyPr wrap="square">
              <a:spAutoFit/>
            </a:bodyPr>
            <a:lstStyle/>
            <a:p>
              <a:pPr algn="ctr"/>
              <a:r>
                <a:rPr lang="vi-VN" sz="2800" b="1" dirty="0"/>
                <a:t>Chỉ tính tình của </a:t>
              </a:r>
              <a:r>
                <a:rPr lang="vi-VN" sz="2800" b="1" dirty="0" smtClean="0"/>
                <a:t>người</a:t>
              </a:r>
              <a:endParaRPr lang="vi-VN" sz="2800" b="1" dirty="0"/>
            </a:p>
          </p:txBody>
        </p:sp>
      </p:grpSp>
      <p:grpSp>
        <p:nvGrpSpPr>
          <p:cNvPr id="12" name="Group 11"/>
          <p:cNvGrpSpPr/>
          <p:nvPr/>
        </p:nvGrpSpPr>
        <p:grpSpPr>
          <a:xfrm>
            <a:off x="6144301" y="1355249"/>
            <a:ext cx="1254415" cy="1713857"/>
            <a:chOff x="5568363" y="1250509"/>
            <a:chExt cx="940811" cy="1285393"/>
          </a:xfrm>
        </p:grpSpPr>
        <p:pic>
          <p:nvPicPr>
            <p:cNvPr id="13" name="Picture 2" descr="Cute Dwarf Cuttable Desig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9572" t="65026" r="37657" b="3863"/>
            <a:stretch/>
          </p:blipFill>
          <p:spPr bwMode="auto">
            <a:xfrm>
              <a:off x="5568363" y="1250509"/>
              <a:ext cx="940811" cy="1285393"/>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5687189" y="2099754"/>
              <a:ext cx="759005" cy="434162"/>
            </a:xfrm>
            <a:prstGeom prst="roundRect">
              <a:avLst/>
            </a:prstGeom>
            <a:solidFill>
              <a:schemeClr val="bg1"/>
            </a:solidFill>
            <a:ln>
              <a:solidFill>
                <a:srgbClr val="689ECD"/>
              </a:solidFill>
            </a:ln>
            <a:effectLst>
              <a:outerShdw blurRad="50800" dist="38100" dir="2700000" algn="tl" rotWithShape="0">
                <a:prstClr val="black">
                  <a:alpha val="40000"/>
                </a:prstClr>
              </a:outerShdw>
            </a:effectLst>
          </p:spPr>
          <p:txBody>
            <a:bodyPr wrap="none">
              <a:spAutoFit/>
            </a:bodyPr>
            <a:lstStyle/>
            <a:p>
              <a:pPr algn="ctr"/>
              <a:r>
                <a:rPr lang="en-US" sz="2800" dirty="0" err="1">
                  <a:solidFill>
                    <a:schemeClr val="tx1"/>
                  </a:solidFill>
                  <a:latin typeface="+mn-lt"/>
                </a:rPr>
                <a:t>xanh</a:t>
              </a:r>
              <a:endParaRPr lang="en-US" sz="2400" dirty="0">
                <a:solidFill>
                  <a:schemeClr val="tx1"/>
                </a:solidFill>
                <a:latin typeface="+mn-lt"/>
              </a:endParaRPr>
            </a:p>
          </p:txBody>
        </p:sp>
      </p:grpSp>
      <p:grpSp>
        <p:nvGrpSpPr>
          <p:cNvPr id="15" name="Group 14"/>
          <p:cNvGrpSpPr/>
          <p:nvPr/>
        </p:nvGrpSpPr>
        <p:grpSpPr>
          <a:xfrm>
            <a:off x="1680181" y="1428554"/>
            <a:ext cx="1145625" cy="1622778"/>
            <a:chOff x="1338925" y="1404459"/>
            <a:chExt cx="1145625" cy="1622778"/>
          </a:xfrm>
        </p:grpSpPr>
        <p:pic>
          <p:nvPicPr>
            <p:cNvPr id="16" name="Picture 2" descr="Cute Dwarf Cuttable Design"/>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64167" b="95167" l="61667" r="83667">
                          <a14:foregroundMark x1="71333" y1="82167" x2="74000" y2="82167"/>
                          <a14:foregroundMark x1="71000" y1="82500" x2="73833" y2="82167"/>
                          <a14:foregroundMark x1="71000" y1="82000" x2="74833" y2="82000"/>
                          <a14:foregroundMark x1="70667" y1="81833" x2="74500" y2="81833"/>
                          <a14:foregroundMark x1="70667" y1="83333" x2="74667" y2="81667"/>
                        </a14:backgroundRemoval>
                      </a14:imgEffect>
                    </a14:imgLayer>
                  </a14:imgProps>
                </a:ext>
                <a:ext uri="{28A0092B-C50C-407E-A947-70E740481C1C}">
                  <a14:useLocalDpi xmlns:a14="http://schemas.microsoft.com/office/drawing/2010/main" val="0"/>
                </a:ext>
              </a:extLst>
            </a:blip>
            <a:srcRect l="61272" t="64855" r="16432" b="4034"/>
            <a:stretch/>
          </p:blipFill>
          <p:spPr bwMode="auto">
            <a:xfrm>
              <a:off x="1338925" y="1404459"/>
              <a:ext cx="1145625" cy="1598585"/>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1510190" y="2448355"/>
              <a:ext cx="816739" cy="578882"/>
            </a:xfrm>
            <a:prstGeom prst="roundRect">
              <a:avLst/>
            </a:prstGeom>
            <a:solidFill>
              <a:schemeClr val="bg1"/>
            </a:solidFill>
            <a:ln>
              <a:solidFill>
                <a:schemeClr val="accent6">
                  <a:lumMod val="50000"/>
                </a:schemeClr>
              </a:solidFill>
            </a:ln>
            <a:effectLst>
              <a:outerShdw blurRad="50800" dist="38100" dir="2700000" algn="tl" rotWithShape="0">
                <a:prstClr val="black">
                  <a:alpha val="40000"/>
                </a:prstClr>
              </a:outerShdw>
            </a:effectLst>
          </p:spPr>
          <p:txBody>
            <a:bodyPr wrap="none">
              <a:spAutoFit/>
            </a:bodyPr>
            <a:lstStyle/>
            <a:p>
              <a:pPr algn="ctr"/>
              <a:r>
                <a:rPr lang="en-US" sz="2800" dirty="0" err="1">
                  <a:solidFill>
                    <a:schemeClr val="tx1"/>
                  </a:solidFill>
                  <a:latin typeface="+mn-lt"/>
                </a:rPr>
                <a:t>cao</a:t>
              </a:r>
              <a:endParaRPr lang="en-US" sz="2400" dirty="0">
                <a:solidFill>
                  <a:schemeClr val="tx1"/>
                </a:solidFill>
                <a:latin typeface="+mn-lt"/>
              </a:endParaRPr>
            </a:p>
          </p:txBody>
        </p:sp>
      </p:grpSp>
      <p:grpSp>
        <p:nvGrpSpPr>
          <p:cNvPr id="18" name="Group 17"/>
          <p:cNvGrpSpPr/>
          <p:nvPr/>
        </p:nvGrpSpPr>
        <p:grpSpPr>
          <a:xfrm>
            <a:off x="2993749" y="1440493"/>
            <a:ext cx="1121731" cy="1610838"/>
            <a:chOff x="3331952" y="1342302"/>
            <a:chExt cx="841299" cy="1208129"/>
          </a:xfrm>
        </p:grpSpPr>
        <p:pic>
          <p:nvPicPr>
            <p:cNvPr id="19" name="Picture 2" descr="Cute Dwarf Cuttable Desig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8454" t="35405" r="37419" b="34398"/>
            <a:stretch/>
          </p:blipFill>
          <p:spPr bwMode="auto">
            <a:xfrm>
              <a:off x="3331952" y="1342302"/>
              <a:ext cx="841299" cy="1052940"/>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3418501" y="2116269"/>
              <a:ext cx="687144" cy="434162"/>
            </a:xfrm>
            <a:prstGeom prst="roundRect">
              <a:avLst/>
            </a:prstGeom>
            <a:solidFill>
              <a:schemeClr val="bg1"/>
            </a:solidFill>
            <a:ln>
              <a:solidFill>
                <a:srgbClr val="FD8620"/>
              </a:solidFill>
            </a:ln>
            <a:effectLst>
              <a:outerShdw blurRad="50800" dist="38100" dir="2700000" algn="tl" rotWithShape="0">
                <a:prstClr val="black">
                  <a:alpha val="40000"/>
                </a:prstClr>
              </a:outerShdw>
            </a:effectLst>
          </p:spPr>
          <p:txBody>
            <a:bodyPr wrap="none">
              <a:spAutoFit/>
            </a:bodyPr>
            <a:lstStyle/>
            <a:p>
              <a:pPr algn="ctr"/>
              <a:r>
                <a:rPr lang="en-US" sz="2800" dirty="0" err="1">
                  <a:solidFill>
                    <a:schemeClr val="tx1"/>
                  </a:solidFill>
                  <a:latin typeface="+mn-lt"/>
                </a:rPr>
                <a:t>h</a:t>
              </a:r>
              <a:r>
                <a:rPr lang="en-US" sz="2800" dirty="0" err="1" smtClean="0">
                  <a:solidFill>
                    <a:schemeClr val="tx1"/>
                  </a:solidFill>
                  <a:latin typeface="+mn-lt"/>
                </a:rPr>
                <a:t>iền</a:t>
              </a:r>
              <a:endParaRPr lang="en-US" sz="2400" dirty="0">
                <a:solidFill>
                  <a:schemeClr val="tx1"/>
                </a:solidFill>
                <a:latin typeface="+mn-lt"/>
              </a:endParaRPr>
            </a:p>
          </p:txBody>
        </p:sp>
      </p:grpSp>
      <p:grpSp>
        <p:nvGrpSpPr>
          <p:cNvPr id="21" name="Group 20"/>
          <p:cNvGrpSpPr/>
          <p:nvPr/>
        </p:nvGrpSpPr>
        <p:grpSpPr>
          <a:xfrm>
            <a:off x="4505463" y="1114764"/>
            <a:ext cx="1232444" cy="1958749"/>
            <a:chOff x="8852765" y="2254543"/>
            <a:chExt cx="924332" cy="1469062"/>
          </a:xfrm>
        </p:grpSpPr>
        <p:pic>
          <p:nvPicPr>
            <p:cNvPr id="22" name="Picture 2" descr="Cute Dwarf Cuttable Design"/>
            <p:cNvPicPr>
              <a:picLocks noChangeAspect="1" noChangeArrowheads="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3500" b="35500" l="39000" r="60833">
                          <a14:foregroundMark x1="48333" y1="22500" x2="50667" y2="22667"/>
                          <a14:foregroundMark x1="44333" y1="23833" x2="51833" y2="31500"/>
                          <a14:foregroundMark x1="47833" y1="26000" x2="53333" y2="25833"/>
                        </a14:backgroundRemoval>
                      </a14:imgEffect>
                    </a14:imgLayer>
                  </a14:imgProps>
                </a:ext>
                <a:ext uri="{28A0092B-C50C-407E-A947-70E740481C1C}">
                  <a14:useLocalDpi xmlns:a14="http://schemas.microsoft.com/office/drawing/2010/main" val="0"/>
                </a:ext>
              </a:extLst>
            </a:blip>
            <a:srcRect l="39241" t="-1025" r="39349" b="64630"/>
            <a:stretch/>
          </p:blipFill>
          <p:spPr bwMode="auto">
            <a:xfrm>
              <a:off x="8882446" y="2254543"/>
              <a:ext cx="845180" cy="1436669"/>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8852765" y="3289443"/>
              <a:ext cx="924332" cy="434162"/>
            </a:xfrm>
            <a:prstGeom prst="roundRect">
              <a:avLst/>
            </a:prstGeom>
            <a:solidFill>
              <a:schemeClr val="bg1"/>
            </a:solidFill>
            <a:ln>
              <a:solidFill>
                <a:srgbClr val="51888D"/>
              </a:solidFill>
            </a:ln>
            <a:effectLst>
              <a:outerShdw blurRad="50800" dist="38100" dir="2700000" algn="tl" rotWithShape="0">
                <a:prstClr val="black">
                  <a:alpha val="40000"/>
                </a:prstClr>
              </a:outerShdw>
            </a:effectLst>
          </p:spPr>
          <p:txBody>
            <a:bodyPr wrap="none">
              <a:spAutoFit/>
            </a:bodyPr>
            <a:lstStyle/>
            <a:p>
              <a:pPr algn="ctr"/>
              <a:r>
                <a:rPr lang="en-US" sz="2800" dirty="0" err="1">
                  <a:solidFill>
                    <a:schemeClr val="tx1"/>
                  </a:solidFill>
                  <a:latin typeface="+mn-lt"/>
                </a:rPr>
                <a:t>ngoan</a:t>
              </a:r>
              <a:endParaRPr lang="en-US" sz="2400" dirty="0">
                <a:solidFill>
                  <a:schemeClr val="tx1"/>
                </a:solidFill>
                <a:latin typeface="+mn-lt"/>
              </a:endParaRPr>
            </a:p>
          </p:txBody>
        </p:sp>
      </p:grpSp>
      <p:grpSp>
        <p:nvGrpSpPr>
          <p:cNvPr id="24" name="Group 23"/>
          <p:cNvGrpSpPr/>
          <p:nvPr/>
        </p:nvGrpSpPr>
        <p:grpSpPr>
          <a:xfrm>
            <a:off x="7570204" y="1313471"/>
            <a:ext cx="1308479" cy="1787723"/>
            <a:chOff x="6842389" y="1878994"/>
            <a:chExt cx="981359" cy="1340792"/>
          </a:xfrm>
        </p:grpSpPr>
        <p:pic>
          <p:nvPicPr>
            <p:cNvPr id="25" name="Picture 2" descr="Cute Dwarf Cuttable Desig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878" t="63957" r="60351" b="4932"/>
            <a:stretch/>
          </p:blipFill>
          <p:spPr bwMode="auto">
            <a:xfrm>
              <a:off x="6842389" y="1878994"/>
              <a:ext cx="981359" cy="1340792"/>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7056112" y="2768269"/>
              <a:ext cx="552043" cy="434161"/>
            </a:xfrm>
            <a:prstGeom prst="roundRect">
              <a:avLst/>
            </a:prstGeom>
            <a:solidFill>
              <a:schemeClr val="bg1"/>
            </a:solidFill>
            <a:ln>
              <a:solidFill>
                <a:srgbClr val="AB4599"/>
              </a:solidFill>
            </a:ln>
            <a:effectLst>
              <a:outerShdw blurRad="50800" dist="38100" dir="2700000" algn="tl" rotWithShape="0">
                <a:prstClr val="black">
                  <a:alpha val="40000"/>
                </a:prstClr>
              </a:outerShdw>
            </a:effectLst>
          </p:spPr>
          <p:txBody>
            <a:bodyPr wrap="none">
              <a:spAutoFit/>
            </a:bodyPr>
            <a:lstStyle/>
            <a:p>
              <a:pPr algn="ctr"/>
              <a:r>
                <a:rPr lang="en-US" sz="2800" dirty="0" err="1">
                  <a:solidFill>
                    <a:schemeClr val="tx1"/>
                  </a:solidFill>
                  <a:latin typeface="+mn-lt"/>
                </a:rPr>
                <a:t>tím</a:t>
              </a:r>
              <a:endParaRPr lang="en-US" sz="2400" dirty="0">
                <a:solidFill>
                  <a:schemeClr val="tx1"/>
                </a:solidFill>
                <a:latin typeface="+mn-lt"/>
              </a:endParaRPr>
            </a:p>
          </p:txBody>
        </p:sp>
      </p:grpSp>
      <p:grpSp>
        <p:nvGrpSpPr>
          <p:cNvPr id="27" name="Group 26"/>
          <p:cNvGrpSpPr/>
          <p:nvPr/>
        </p:nvGrpSpPr>
        <p:grpSpPr>
          <a:xfrm>
            <a:off x="9096718" y="1153547"/>
            <a:ext cx="1100517" cy="1947647"/>
            <a:chOff x="9384151" y="1223385"/>
            <a:chExt cx="1100517" cy="1947647"/>
          </a:xfrm>
        </p:grpSpPr>
        <p:pic>
          <p:nvPicPr>
            <p:cNvPr id="28" name="Picture 2" descr="Cute Dwarf Cuttable Desig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27" r="60964" b="63605"/>
            <a:stretch/>
          </p:blipFill>
          <p:spPr bwMode="auto">
            <a:xfrm>
              <a:off x="9384151" y="1223385"/>
              <a:ext cx="1100517" cy="1915559"/>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9504644" y="2592150"/>
              <a:ext cx="859528" cy="578882"/>
            </a:xfrm>
            <a:prstGeom prst="roundRect">
              <a:avLst/>
            </a:prstGeom>
            <a:solidFill>
              <a:schemeClr val="bg1"/>
            </a:solidFill>
            <a:ln>
              <a:solidFill>
                <a:schemeClr val="accent6">
                  <a:lumMod val="50000"/>
                </a:schemeClr>
              </a:solidFill>
            </a:ln>
            <a:effectLst>
              <a:outerShdw blurRad="50800" dist="38100" dir="2700000" algn="tl" rotWithShape="0">
                <a:prstClr val="black">
                  <a:alpha val="40000"/>
                </a:prstClr>
              </a:outerShdw>
            </a:effectLst>
          </p:spPr>
          <p:txBody>
            <a:bodyPr wrap="none">
              <a:spAutoFit/>
            </a:bodyPr>
            <a:lstStyle/>
            <a:p>
              <a:pPr algn="ctr"/>
              <a:r>
                <a:rPr lang="en-US" sz="2800" dirty="0" err="1" smtClean="0">
                  <a:solidFill>
                    <a:schemeClr val="tx1"/>
                  </a:solidFill>
                  <a:latin typeface="+mn-lt"/>
                </a:rPr>
                <a:t>tròn</a:t>
              </a:r>
              <a:endParaRPr lang="en-US" sz="2400" dirty="0">
                <a:solidFill>
                  <a:schemeClr val="tx1"/>
                </a:solidFill>
                <a:latin typeface="+mn-lt"/>
              </a:endParaRPr>
            </a:p>
          </p:txBody>
        </p:sp>
      </p:grpSp>
      <p:grpSp>
        <p:nvGrpSpPr>
          <p:cNvPr id="30" name="Group 29"/>
          <p:cNvGrpSpPr/>
          <p:nvPr/>
        </p:nvGrpSpPr>
        <p:grpSpPr>
          <a:xfrm>
            <a:off x="268653" y="1126127"/>
            <a:ext cx="1097914" cy="1944187"/>
            <a:chOff x="93966" y="1489123"/>
            <a:chExt cx="1097914" cy="1944187"/>
          </a:xfrm>
        </p:grpSpPr>
        <p:pic>
          <p:nvPicPr>
            <p:cNvPr id="31" name="Picture 2" descr="Cute Dwarf Cuttable Design"/>
            <p:cNvPicPr>
              <a:picLocks noChangeAspect="1" noChangeArrowheads="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3500" b="35667" l="60500" r="80667"/>
                      </a14:imgEffect>
                    </a14:imgLayer>
                  </a14:imgProps>
                </a:ext>
                <a:ext uri="{28A0092B-C50C-407E-A947-70E740481C1C}">
                  <a14:useLocalDpi xmlns:a14="http://schemas.microsoft.com/office/drawing/2010/main" val="0"/>
                </a:ext>
              </a:extLst>
            </a:blip>
            <a:srcRect l="60355" t="-410" r="19260" b="64015"/>
            <a:stretch/>
          </p:blipFill>
          <p:spPr bwMode="auto">
            <a:xfrm>
              <a:off x="93966" y="1489123"/>
              <a:ext cx="1072937" cy="1915559"/>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179872" y="2854428"/>
              <a:ext cx="1012008" cy="578882"/>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txBody>
            <a:bodyPr wrap="none">
              <a:spAutoFit/>
            </a:bodyPr>
            <a:lstStyle/>
            <a:p>
              <a:pPr algn="ctr"/>
              <a:r>
                <a:rPr lang="en-US" sz="2800" dirty="0" err="1" smtClean="0">
                  <a:solidFill>
                    <a:schemeClr val="tx1"/>
                  </a:solidFill>
                  <a:latin typeface="+mn-lt"/>
                </a:rPr>
                <a:t>vàng</a:t>
              </a:r>
              <a:endParaRPr lang="en-US" sz="2400" dirty="0">
                <a:solidFill>
                  <a:schemeClr val="tx1"/>
                </a:solidFill>
                <a:latin typeface="+mn-lt"/>
              </a:endParaRPr>
            </a:p>
          </p:txBody>
        </p:sp>
      </p:grpSp>
      <p:grpSp>
        <p:nvGrpSpPr>
          <p:cNvPr id="33" name="Group 32"/>
          <p:cNvGrpSpPr/>
          <p:nvPr/>
        </p:nvGrpSpPr>
        <p:grpSpPr>
          <a:xfrm>
            <a:off x="10607409" y="1144142"/>
            <a:ext cx="1210800" cy="1948357"/>
            <a:chOff x="10821790" y="1619907"/>
            <a:chExt cx="1210800" cy="1948357"/>
          </a:xfrm>
        </p:grpSpPr>
        <p:pic>
          <p:nvPicPr>
            <p:cNvPr id="34" name="Picture 2" descr="Cute Dwarf Cuttable Desig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9241" t="-1025" r="39349" b="64630"/>
            <a:stretch/>
          </p:blipFill>
          <p:spPr bwMode="auto">
            <a:xfrm>
              <a:off x="10841527" y="1619907"/>
              <a:ext cx="1126907" cy="1915559"/>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p:nvPr/>
          </p:nvSpPr>
          <p:spPr>
            <a:xfrm>
              <a:off x="10821790" y="2989382"/>
              <a:ext cx="1210800" cy="578882"/>
            </a:xfrm>
            <a:prstGeom prst="roundRect">
              <a:avLst/>
            </a:prstGeom>
            <a:solidFill>
              <a:schemeClr val="bg1"/>
            </a:solidFill>
            <a:ln>
              <a:solidFill>
                <a:srgbClr val="51888D"/>
              </a:solidFill>
            </a:ln>
            <a:effectLst>
              <a:outerShdw blurRad="50800" dist="38100" dir="2700000" algn="tl" rotWithShape="0">
                <a:prstClr val="black">
                  <a:alpha val="40000"/>
                </a:prstClr>
              </a:outerShdw>
            </a:effectLst>
          </p:spPr>
          <p:txBody>
            <a:bodyPr wrap="none">
              <a:spAutoFit/>
            </a:bodyPr>
            <a:lstStyle/>
            <a:p>
              <a:pPr algn="ctr"/>
              <a:r>
                <a:rPr lang="en-US" sz="2800" dirty="0" err="1" smtClean="0">
                  <a:solidFill>
                    <a:schemeClr val="tx1"/>
                  </a:solidFill>
                  <a:latin typeface="+mn-lt"/>
                </a:rPr>
                <a:t>vuông</a:t>
              </a:r>
              <a:endParaRPr lang="en-US" sz="2400" dirty="0">
                <a:solidFill>
                  <a:schemeClr val="tx1"/>
                </a:solidFill>
                <a:latin typeface="+mn-lt"/>
              </a:endParaRPr>
            </a:p>
          </p:txBody>
        </p:sp>
      </p:grpSp>
      <p:pic>
        <p:nvPicPr>
          <p:cNvPr id="49" name="Picture 48"/>
          <p:cNvPicPr>
            <a:picLocks noChangeAspect="1"/>
          </p:cNvPicPr>
          <p:nvPr/>
        </p:nvPicPr>
        <p:blipFill>
          <a:blip r:embed="rId9"/>
          <a:stretch>
            <a:fillRect/>
          </a:stretch>
        </p:blipFill>
        <p:spPr>
          <a:xfrm>
            <a:off x="4191875" y="-144217"/>
            <a:ext cx="3808251" cy="1316108"/>
          </a:xfrm>
          <a:prstGeom prst="rect">
            <a:avLst/>
          </a:prstGeom>
        </p:spPr>
      </p:pic>
    </p:spTree>
    <p:extLst>
      <p:ext uri="{BB962C8B-B14F-4D97-AF65-F5344CB8AC3E}">
        <p14:creationId xmlns:p14="http://schemas.microsoft.com/office/powerpoint/2010/main" val="319998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8"/>
                                        </p:tgtEl>
                                        <p:attrNameLst>
                                          <p:attrName>r</p:attrName>
                                        </p:attrNameLst>
                                      </p:cBhvr>
                                    </p:animRot>
                                    <p:animRot by="-240000">
                                      <p:cBhvr>
                                        <p:cTn id="19" dur="200" fill="hold">
                                          <p:stCondLst>
                                            <p:cond delay="200"/>
                                          </p:stCondLst>
                                        </p:cTn>
                                        <p:tgtEl>
                                          <p:spTgt spid="18"/>
                                        </p:tgtEl>
                                        <p:attrNameLst>
                                          <p:attrName>r</p:attrName>
                                        </p:attrNameLst>
                                      </p:cBhvr>
                                    </p:animRot>
                                    <p:animRot by="240000">
                                      <p:cBhvr>
                                        <p:cTn id="20" dur="200" fill="hold">
                                          <p:stCondLst>
                                            <p:cond delay="400"/>
                                          </p:stCondLst>
                                        </p:cTn>
                                        <p:tgtEl>
                                          <p:spTgt spid="18"/>
                                        </p:tgtEl>
                                        <p:attrNameLst>
                                          <p:attrName>r</p:attrName>
                                        </p:attrNameLst>
                                      </p:cBhvr>
                                    </p:animRot>
                                    <p:animRot by="-240000">
                                      <p:cBhvr>
                                        <p:cTn id="21" dur="200" fill="hold">
                                          <p:stCondLst>
                                            <p:cond delay="600"/>
                                          </p:stCondLst>
                                        </p:cTn>
                                        <p:tgtEl>
                                          <p:spTgt spid="18"/>
                                        </p:tgtEl>
                                        <p:attrNameLst>
                                          <p:attrName>r</p:attrName>
                                        </p:attrNameLst>
                                      </p:cBhvr>
                                    </p:animRot>
                                    <p:animRot by="120000">
                                      <p:cBhvr>
                                        <p:cTn id="22" dur="200" fill="hold">
                                          <p:stCondLst>
                                            <p:cond delay="800"/>
                                          </p:stCondLst>
                                        </p:cTn>
                                        <p:tgtEl>
                                          <p:spTgt spid="18"/>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1"/>
                                        </p:tgtEl>
                                        <p:attrNameLst>
                                          <p:attrName>r</p:attrName>
                                        </p:attrNameLst>
                                      </p:cBhvr>
                                    </p:animRot>
                                    <p:animRot by="-240000">
                                      <p:cBhvr>
                                        <p:cTn id="25" dur="200" fill="hold">
                                          <p:stCondLst>
                                            <p:cond delay="200"/>
                                          </p:stCondLst>
                                        </p:cTn>
                                        <p:tgtEl>
                                          <p:spTgt spid="21"/>
                                        </p:tgtEl>
                                        <p:attrNameLst>
                                          <p:attrName>r</p:attrName>
                                        </p:attrNameLst>
                                      </p:cBhvr>
                                    </p:animRot>
                                    <p:animRot by="240000">
                                      <p:cBhvr>
                                        <p:cTn id="26" dur="200" fill="hold">
                                          <p:stCondLst>
                                            <p:cond delay="400"/>
                                          </p:stCondLst>
                                        </p:cTn>
                                        <p:tgtEl>
                                          <p:spTgt spid="21"/>
                                        </p:tgtEl>
                                        <p:attrNameLst>
                                          <p:attrName>r</p:attrName>
                                        </p:attrNameLst>
                                      </p:cBhvr>
                                    </p:animRot>
                                    <p:animRot by="-240000">
                                      <p:cBhvr>
                                        <p:cTn id="27" dur="200" fill="hold">
                                          <p:stCondLst>
                                            <p:cond delay="600"/>
                                          </p:stCondLst>
                                        </p:cTn>
                                        <p:tgtEl>
                                          <p:spTgt spid="21"/>
                                        </p:tgtEl>
                                        <p:attrNameLst>
                                          <p:attrName>r</p:attrName>
                                        </p:attrNameLst>
                                      </p:cBhvr>
                                    </p:animRot>
                                    <p:animRot by="120000">
                                      <p:cBhvr>
                                        <p:cTn id="28" dur="200" fill="hold">
                                          <p:stCondLst>
                                            <p:cond delay="800"/>
                                          </p:stCondLst>
                                        </p:cTn>
                                        <p:tgtEl>
                                          <p:spTgt spid="21"/>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24"/>
                                        </p:tgtEl>
                                        <p:attrNameLst>
                                          <p:attrName>r</p:attrName>
                                        </p:attrNameLst>
                                      </p:cBhvr>
                                    </p:animRot>
                                    <p:animRot by="-240000">
                                      <p:cBhvr>
                                        <p:cTn id="31" dur="200" fill="hold">
                                          <p:stCondLst>
                                            <p:cond delay="200"/>
                                          </p:stCondLst>
                                        </p:cTn>
                                        <p:tgtEl>
                                          <p:spTgt spid="24"/>
                                        </p:tgtEl>
                                        <p:attrNameLst>
                                          <p:attrName>r</p:attrName>
                                        </p:attrNameLst>
                                      </p:cBhvr>
                                    </p:animRot>
                                    <p:animRot by="240000">
                                      <p:cBhvr>
                                        <p:cTn id="32" dur="200" fill="hold">
                                          <p:stCondLst>
                                            <p:cond delay="400"/>
                                          </p:stCondLst>
                                        </p:cTn>
                                        <p:tgtEl>
                                          <p:spTgt spid="24"/>
                                        </p:tgtEl>
                                        <p:attrNameLst>
                                          <p:attrName>r</p:attrName>
                                        </p:attrNameLst>
                                      </p:cBhvr>
                                    </p:animRot>
                                    <p:animRot by="-240000">
                                      <p:cBhvr>
                                        <p:cTn id="33" dur="200" fill="hold">
                                          <p:stCondLst>
                                            <p:cond delay="600"/>
                                          </p:stCondLst>
                                        </p:cTn>
                                        <p:tgtEl>
                                          <p:spTgt spid="24"/>
                                        </p:tgtEl>
                                        <p:attrNameLst>
                                          <p:attrName>r</p:attrName>
                                        </p:attrNameLst>
                                      </p:cBhvr>
                                    </p:animRot>
                                    <p:animRot by="120000">
                                      <p:cBhvr>
                                        <p:cTn id="34" dur="200" fill="hold">
                                          <p:stCondLst>
                                            <p:cond delay="800"/>
                                          </p:stCondLst>
                                        </p:cTn>
                                        <p:tgtEl>
                                          <p:spTgt spid="24"/>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27"/>
                                        </p:tgtEl>
                                        <p:attrNameLst>
                                          <p:attrName>r</p:attrName>
                                        </p:attrNameLst>
                                      </p:cBhvr>
                                    </p:animRot>
                                    <p:animRot by="-240000">
                                      <p:cBhvr>
                                        <p:cTn id="37" dur="200" fill="hold">
                                          <p:stCondLst>
                                            <p:cond delay="200"/>
                                          </p:stCondLst>
                                        </p:cTn>
                                        <p:tgtEl>
                                          <p:spTgt spid="27"/>
                                        </p:tgtEl>
                                        <p:attrNameLst>
                                          <p:attrName>r</p:attrName>
                                        </p:attrNameLst>
                                      </p:cBhvr>
                                    </p:animRot>
                                    <p:animRot by="240000">
                                      <p:cBhvr>
                                        <p:cTn id="38" dur="200" fill="hold">
                                          <p:stCondLst>
                                            <p:cond delay="400"/>
                                          </p:stCondLst>
                                        </p:cTn>
                                        <p:tgtEl>
                                          <p:spTgt spid="27"/>
                                        </p:tgtEl>
                                        <p:attrNameLst>
                                          <p:attrName>r</p:attrName>
                                        </p:attrNameLst>
                                      </p:cBhvr>
                                    </p:animRot>
                                    <p:animRot by="-240000">
                                      <p:cBhvr>
                                        <p:cTn id="39" dur="200" fill="hold">
                                          <p:stCondLst>
                                            <p:cond delay="600"/>
                                          </p:stCondLst>
                                        </p:cTn>
                                        <p:tgtEl>
                                          <p:spTgt spid="27"/>
                                        </p:tgtEl>
                                        <p:attrNameLst>
                                          <p:attrName>r</p:attrName>
                                        </p:attrNameLst>
                                      </p:cBhvr>
                                    </p:animRot>
                                    <p:animRot by="120000">
                                      <p:cBhvr>
                                        <p:cTn id="40" dur="200" fill="hold">
                                          <p:stCondLst>
                                            <p:cond delay="800"/>
                                          </p:stCondLst>
                                        </p:cTn>
                                        <p:tgtEl>
                                          <p:spTgt spid="27"/>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30"/>
                                        </p:tgtEl>
                                        <p:attrNameLst>
                                          <p:attrName>r</p:attrName>
                                        </p:attrNameLst>
                                      </p:cBhvr>
                                    </p:animRot>
                                    <p:animRot by="-240000">
                                      <p:cBhvr>
                                        <p:cTn id="43" dur="200" fill="hold">
                                          <p:stCondLst>
                                            <p:cond delay="200"/>
                                          </p:stCondLst>
                                        </p:cTn>
                                        <p:tgtEl>
                                          <p:spTgt spid="30"/>
                                        </p:tgtEl>
                                        <p:attrNameLst>
                                          <p:attrName>r</p:attrName>
                                        </p:attrNameLst>
                                      </p:cBhvr>
                                    </p:animRot>
                                    <p:animRot by="240000">
                                      <p:cBhvr>
                                        <p:cTn id="44" dur="200" fill="hold">
                                          <p:stCondLst>
                                            <p:cond delay="400"/>
                                          </p:stCondLst>
                                        </p:cTn>
                                        <p:tgtEl>
                                          <p:spTgt spid="30"/>
                                        </p:tgtEl>
                                        <p:attrNameLst>
                                          <p:attrName>r</p:attrName>
                                        </p:attrNameLst>
                                      </p:cBhvr>
                                    </p:animRot>
                                    <p:animRot by="-240000">
                                      <p:cBhvr>
                                        <p:cTn id="45" dur="200" fill="hold">
                                          <p:stCondLst>
                                            <p:cond delay="600"/>
                                          </p:stCondLst>
                                        </p:cTn>
                                        <p:tgtEl>
                                          <p:spTgt spid="30"/>
                                        </p:tgtEl>
                                        <p:attrNameLst>
                                          <p:attrName>r</p:attrName>
                                        </p:attrNameLst>
                                      </p:cBhvr>
                                    </p:animRot>
                                    <p:animRot by="120000">
                                      <p:cBhvr>
                                        <p:cTn id="46" dur="200" fill="hold">
                                          <p:stCondLst>
                                            <p:cond delay="800"/>
                                          </p:stCondLst>
                                        </p:cTn>
                                        <p:tgtEl>
                                          <p:spTgt spid="30"/>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33"/>
                                        </p:tgtEl>
                                        <p:attrNameLst>
                                          <p:attrName>r</p:attrName>
                                        </p:attrNameLst>
                                      </p:cBhvr>
                                    </p:animRot>
                                    <p:animRot by="-240000">
                                      <p:cBhvr>
                                        <p:cTn id="49" dur="200" fill="hold">
                                          <p:stCondLst>
                                            <p:cond delay="200"/>
                                          </p:stCondLst>
                                        </p:cTn>
                                        <p:tgtEl>
                                          <p:spTgt spid="33"/>
                                        </p:tgtEl>
                                        <p:attrNameLst>
                                          <p:attrName>r</p:attrName>
                                        </p:attrNameLst>
                                      </p:cBhvr>
                                    </p:animRot>
                                    <p:animRot by="240000">
                                      <p:cBhvr>
                                        <p:cTn id="50" dur="200" fill="hold">
                                          <p:stCondLst>
                                            <p:cond delay="400"/>
                                          </p:stCondLst>
                                        </p:cTn>
                                        <p:tgtEl>
                                          <p:spTgt spid="33"/>
                                        </p:tgtEl>
                                        <p:attrNameLst>
                                          <p:attrName>r</p:attrName>
                                        </p:attrNameLst>
                                      </p:cBhvr>
                                    </p:animRot>
                                    <p:animRot by="-240000">
                                      <p:cBhvr>
                                        <p:cTn id="51" dur="200" fill="hold">
                                          <p:stCondLst>
                                            <p:cond delay="600"/>
                                          </p:stCondLst>
                                        </p:cTn>
                                        <p:tgtEl>
                                          <p:spTgt spid="33"/>
                                        </p:tgtEl>
                                        <p:attrNameLst>
                                          <p:attrName>r</p:attrName>
                                        </p:attrNameLst>
                                      </p:cBhvr>
                                    </p:animRot>
                                    <p:animRot by="120000">
                                      <p:cBhvr>
                                        <p:cTn id="52" dur="200" fill="hold">
                                          <p:stCondLst>
                                            <p:cond delay="800"/>
                                          </p:stCondLst>
                                        </p:cTn>
                                        <p:tgtEl>
                                          <p:spTgt spid="3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29167E-6 2.96296E-6 L -0.00742 0.36551 " pathEditMode="relative" rAng="0" ptsTypes="AA">
                                      <p:cBhvr>
                                        <p:cTn id="56" dur="2000" fill="hold"/>
                                        <p:tgtEl>
                                          <p:spTgt spid="30"/>
                                        </p:tgtEl>
                                        <p:attrNameLst>
                                          <p:attrName>ppt_x</p:attrName>
                                          <p:attrName>ppt_y</p:attrName>
                                        </p:attrNameLst>
                                      </p:cBhvr>
                                      <p:rCtr x="-378" y="18264"/>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4.375E-6 -3.7037E-7 L 0.23411 0.37407 " pathEditMode="relative" rAng="0" ptsTypes="AA">
                                      <p:cBhvr>
                                        <p:cTn id="60" dur="2000" fill="hold"/>
                                        <p:tgtEl>
                                          <p:spTgt spid="15"/>
                                        </p:tgtEl>
                                        <p:attrNameLst>
                                          <p:attrName>ppt_x</p:attrName>
                                          <p:attrName>ppt_y</p:attrName>
                                        </p:attrNameLst>
                                      </p:cBhvr>
                                      <p:rCtr x="11706" y="18704"/>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3.54167E-6 -4.81481E-6 L 0.46093 0.36875 " pathEditMode="relative" rAng="0" ptsTypes="AA">
                                      <p:cBhvr>
                                        <p:cTn id="64" dur="2000" fill="hold"/>
                                        <p:tgtEl>
                                          <p:spTgt spid="18"/>
                                        </p:tgtEl>
                                        <p:attrNameLst>
                                          <p:attrName>ppt_x</p:attrName>
                                          <p:attrName>ppt_y</p:attrName>
                                        </p:attrNameLst>
                                      </p:cBhvr>
                                      <p:rCtr x="23047" y="18426"/>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2.08333E-6 -4.07407E-6 L 0.51745 0.37431 " pathEditMode="relative" rAng="0" ptsTypes="AA">
                                      <p:cBhvr>
                                        <p:cTn id="68" dur="2000" fill="hold"/>
                                        <p:tgtEl>
                                          <p:spTgt spid="21"/>
                                        </p:tgtEl>
                                        <p:attrNameLst>
                                          <p:attrName>ppt_x</p:attrName>
                                          <p:attrName>ppt_y</p:attrName>
                                        </p:attrNameLst>
                                      </p:cBhvr>
                                      <p:rCtr x="25872" y="18704"/>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1.45833E-6 -3.7037E-6 L -0.32435 0.37061 " pathEditMode="relative" rAng="0" ptsTypes="AA">
                                      <p:cBhvr>
                                        <p:cTn id="72" dur="2000" fill="hold"/>
                                        <p:tgtEl>
                                          <p:spTgt spid="12"/>
                                        </p:tgtEl>
                                        <p:attrNameLst>
                                          <p:attrName>ppt_x</p:attrName>
                                          <p:attrName>ppt_y</p:attrName>
                                        </p:attrNameLst>
                                      </p:cBhvr>
                                      <p:rCtr x="-16224" y="18519"/>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6.25E-7 7.40741E-7 L -0.52083 0.17593 " pathEditMode="relative" rAng="0" ptsTypes="AA">
                                      <p:cBhvr>
                                        <p:cTn id="76" dur="2000" fill="hold"/>
                                        <p:tgtEl>
                                          <p:spTgt spid="24"/>
                                        </p:tgtEl>
                                        <p:attrNameLst>
                                          <p:attrName>ppt_x</p:attrName>
                                          <p:attrName>ppt_y</p:attrName>
                                        </p:attrNameLst>
                                      </p:cBhvr>
                                      <p:rCtr x="-26042" y="8796"/>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4.16667E-6 4.81481E-6 L -0.21342 0.36944 " pathEditMode="relative" rAng="0" ptsTypes="AA">
                                      <p:cBhvr>
                                        <p:cTn id="80" dur="2000" fill="hold"/>
                                        <p:tgtEl>
                                          <p:spTgt spid="27"/>
                                        </p:tgtEl>
                                        <p:attrNameLst>
                                          <p:attrName>ppt_x</p:attrName>
                                          <p:attrName>ppt_y</p:attrName>
                                        </p:attrNameLst>
                                      </p:cBhvr>
                                      <p:rCtr x="-10677" y="18472"/>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1.45833E-6 3.7037E-6 L -0.42825 0.17963 " pathEditMode="relative" rAng="0" ptsTypes="AA">
                                      <p:cBhvr>
                                        <p:cTn id="84" dur="2000" fill="hold"/>
                                        <p:tgtEl>
                                          <p:spTgt spid="33"/>
                                        </p:tgtEl>
                                        <p:attrNameLst>
                                          <p:attrName>ppt_x</p:attrName>
                                          <p:attrName>ppt_y</p:attrName>
                                        </p:attrNameLst>
                                      </p:cBhvr>
                                      <p:rCtr x="-21419" y="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8" name="Rectangle 7"/>
          <p:cNvSpPr/>
          <p:nvPr/>
        </p:nvSpPr>
        <p:spPr>
          <a:xfrm>
            <a:off x="1014834" y="2001372"/>
            <a:ext cx="9926969" cy="2308324"/>
          </a:xfrm>
          <a:prstGeom prst="rect">
            <a:avLst/>
          </a:prstGeom>
        </p:spPr>
        <p:txBody>
          <a:bodyPr wrap="square">
            <a:spAutoFit/>
          </a:bodyPr>
          <a:lstStyle/>
          <a:p>
            <a:pPr algn="ctr"/>
            <a:r>
              <a:rPr lang="pt-BR" sz="4800" b="1" dirty="0">
                <a:solidFill>
                  <a:srgbClr val="384A33"/>
                </a:solidFill>
                <a:latin typeface="Arial" panose="020B0604020202020204" pitchFamily="34" charset="0"/>
              </a:rPr>
              <a:t>Em hãy tìm thêm những</a:t>
            </a:r>
          </a:p>
          <a:p>
            <a:pPr algn="ctr"/>
            <a:r>
              <a:rPr lang="en-US" sz="4800" b="1" dirty="0" err="1">
                <a:solidFill>
                  <a:srgbClr val="384A33"/>
                </a:solidFill>
                <a:latin typeface="Arial" panose="020B0604020202020204" pitchFamily="34" charset="0"/>
              </a:rPr>
              <a:t>từ</a:t>
            </a:r>
            <a:r>
              <a:rPr lang="en-US" sz="4800" b="1" dirty="0">
                <a:solidFill>
                  <a:srgbClr val="384A33"/>
                </a:solidFill>
                <a:latin typeface="Arial" panose="020B0604020202020204" pitchFamily="34" charset="0"/>
              </a:rPr>
              <a:t> </a:t>
            </a:r>
            <a:r>
              <a:rPr lang="en-US" sz="4800" b="1" dirty="0" err="1">
                <a:solidFill>
                  <a:srgbClr val="384A33"/>
                </a:solidFill>
                <a:latin typeface="Arial" panose="020B0604020202020204" pitchFamily="34" charset="0"/>
              </a:rPr>
              <a:t>ngữ</a:t>
            </a:r>
            <a:r>
              <a:rPr lang="en-US" sz="4800" b="1" dirty="0">
                <a:solidFill>
                  <a:srgbClr val="384A33"/>
                </a:solidFill>
                <a:latin typeface="Arial" panose="020B0604020202020204" pitchFamily="34" charset="0"/>
              </a:rPr>
              <a:t> </a:t>
            </a:r>
            <a:r>
              <a:rPr lang="en-US" sz="4800" b="1" dirty="0" err="1">
                <a:solidFill>
                  <a:srgbClr val="384A33"/>
                </a:solidFill>
                <a:latin typeface="Arial" panose="020B0604020202020204" pitchFamily="34" charset="0"/>
              </a:rPr>
              <a:t>chỉ</a:t>
            </a:r>
            <a:r>
              <a:rPr lang="en-US" sz="4800" b="1" dirty="0">
                <a:solidFill>
                  <a:srgbClr val="384A33"/>
                </a:solidFill>
                <a:latin typeface="Arial" panose="020B0604020202020204" pitchFamily="34" charset="0"/>
              </a:rPr>
              <a:t> </a:t>
            </a:r>
            <a:r>
              <a:rPr lang="en-US" sz="4800" b="1" dirty="0" err="1">
                <a:solidFill>
                  <a:srgbClr val="384A33"/>
                </a:solidFill>
                <a:latin typeface="Arial" panose="020B0604020202020204" pitchFamily="34" charset="0"/>
              </a:rPr>
              <a:t>màu</a:t>
            </a:r>
            <a:r>
              <a:rPr lang="en-US" sz="4800" b="1" dirty="0">
                <a:solidFill>
                  <a:srgbClr val="384A33"/>
                </a:solidFill>
                <a:latin typeface="Arial" panose="020B0604020202020204" pitchFamily="34" charset="0"/>
              </a:rPr>
              <a:t> </a:t>
            </a:r>
            <a:r>
              <a:rPr lang="en-US" sz="4800" b="1" dirty="0" err="1">
                <a:solidFill>
                  <a:srgbClr val="384A33"/>
                </a:solidFill>
                <a:latin typeface="Arial" panose="020B0604020202020204" pitchFamily="34" charset="0"/>
              </a:rPr>
              <a:t>sắc</a:t>
            </a:r>
            <a:r>
              <a:rPr lang="en-US" sz="4800" b="1" dirty="0">
                <a:solidFill>
                  <a:srgbClr val="384A33"/>
                </a:solidFill>
                <a:latin typeface="Arial" panose="020B0604020202020204" pitchFamily="34" charset="0"/>
              </a:rPr>
              <a:t>, </a:t>
            </a:r>
            <a:r>
              <a:rPr lang="en-US" sz="4800" b="1" dirty="0" err="1">
                <a:solidFill>
                  <a:srgbClr val="384A33"/>
                </a:solidFill>
                <a:latin typeface="Arial" panose="020B0604020202020204" pitchFamily="34" charset="0"/>
              </a:rPr>
              <a:t>hình</a:t>
            </a:r>
            <a:r>
              <a:rPr lang="en-US" sz="4800" b="1" dirty="0">
                <a:solidFill>
                  <a:srgbClr val="384A33"/>
                </a:solidFill>
                <a:latin typeface="Arial" panose="020B0604020202020204" pitchFamily="34" charset="0"/>
              </a:rPr>
              <a:t> </a:t>
            </a:r>
            <a:r>
              <a:rPr lang="en-US" sz="4800" b="1" dirty="0" err="1">
                <a:solidFill>
                  <a:srgbClr val="384A33"/>
                </a:solidFill>
                <a:latin typeface="Arial" panose="020B0604020202020204" pitchFamily="34" charset="0"/>
              </a:rPr>
              <a:t>dáng</a:t>
            </a:r>
            <a:r>
              <a:rPr lang="en-US" sz="4800" b="1" dirty="0">
                <a:solidFill>
                  <a:srgbClr val="384A33"/>
                </a:solidFill>
                <a:latin typeface="Arial" panose="020B0604020202020204" pitchFamily="34" charset="0"/>
              </a:rPr>
              <a:t>, </a:t>
            </a:r>
            <a:r>
              <a:rPr lang="en-US" sz="4800" b="1" dirty="0" err="1">
                <a:solidFill>
                  <a:srgbClr val="384A33"/>
                </a:solidFill>
                <a:latin typeface="Arial" panose="020B0604020202020204" pitchFamily="34" charset="0"/>
              </a:rPr>
              <a:t>tính</a:t>
            </a:r>
            <a:r>
              <a:rPr lang="en-US" sz="4800" b="1" dirty="0">
                <a:solidFill>
                  <a:srgbClr val="384A33"/>
                </a:solidFill>
                <a:latin typeface="Arial" panose="020B0604020202020204" pitchFamily="34" charset="0"/>
              </a:rPr>
              <a:t> </a:t>
            </a:r>
            <a:r>
              <a:rPr lang="en-US" sz="4800" b="1" dirty="0" err="1">
                <a:solidFill>
                  <a:srgbClr val="384A33"/>
                </a:solidFill>
                <a:latin typeface="Arial" panose="020B0604020202020204" pitchFamily="34" charset="0"/>
              </a:rPr>
              <a:t>tình</a:t>
            </a:r>
            <a:r>
              <a:rPr lang="en-US" sz="4800" b="1" dirty="0">
                <a:solidFill>
                  <a:srgbClr val="384A33"/>
                </a:solidFill>
                <a:latin typeface="Arial" panose="020B0604020202020204" pitchFamily="34" charset="0"/>
              </a:rPr>
              <a:t>?</a:t>
            </a:r>
            <a:endParaRPr lang="en-US" sz="4400" b="1" dirty="0">
              <a:solidFill>
                <a:srgbClr val="384A33"/>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55" name="Google Shape;2455;p42"/>
          <p:cNvGrpSpPr/>
          <p:nvPr/>
        </p:nvGrpSpPr>
        <p:grpSpPr>
          <a:xfrm>
            <a:off x="1857830" y="-117099"/>
            <a:ext cx="8475761" cy="7820588"/>
            <a:chOff x="1386777" y="0"/>
            <a:chExt cx="5937071" cy="5477625"/>
          </a:xfrm>
        </p:grpSpPr>
        <p:sp>
          <p:nvSpPr>
            <p:cNvPr id="2456" name="Google Shape;2456;p42"/>
            <p:cNvSpPr/>
            <p:nvPr/>
          </p:nvSpPr>
          <p:spPr>
            <a:xfrm rot="1180656">
              <a:off x="2323012" y="767528"/>
              <a:ext cx="4817977" cy="2442074"/>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457" name="Google Shape;2457;p42"/>
            <p:cNvSpPr/>
            <p:nvPr/>
          </p:nvSpPr>
          <p:spPr>
            <a:xfrm rot="-9519831">
              <a:off x="1571650" y="2212967"/>
              <a:ext cx="4828976" cy="2437615"/>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458" name="Google Shape;2458;p42"/>
            <p:cNvSpPr/>
            <p:nvPr/>
          </p:nvSpPr>
          <p:spPr>
            <a:xfrm rot="532267">
              <a:off x="1728899" y="847427"/>
              <a:ext cx="5071634" cy="294773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2463" name="Google Shape;2463;p42"/>
          <p:cNvGrpSpPr/>
          <p:nvPr/>
        </p:nvGrpSpPr>
        <p:grpSpPr>
          <a:xfrm>
            <a:off x="1613126" y="3983558"/>
            <a:ext cx="1501908" cy="1610337"/>
            <a:chOff x="1721175" y="2665325"/>
            <a:chExt cx="809625" cy="868075"/>
          </a:xfrm>
        </p:grpSpPr>
        <p:sp>
          <p:nvSpPr>
            <p:cNvPr id="2464" name="Google Shape;2464;p4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65" name="Google Shape;2465;p4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66" name="Google Shape;2466;p4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67" name="Google Shape;2467;p4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468" name="Google Shape;2468;p4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469" name="Google Shape;2469;p4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grpSp>
      <p:pic>
        <p:nvPicPr>
          <p:cNvPr id="2" name="Picture 1"/>
          <p:cNvPicPr>
            <a:picLocks noChangeAspect="1"/>
          </p:cNvPicPr>
          <p:nvPr/>
        </p:nvPicPr>
        <p:blipFill>
          <a:blip r:embed="rId3"/>
          <a:stretch>
            <a:fillRect/>
          </a:stretch>
        </p:blipFill>
        <p:spPr>
          <a:xfrm>
            <a:off x="1724872" y="2144591"/>
            <a:ext cx="8657070" cy="2840982"/>
          </a:xfrm>
          <a:prstGeom prst="rect">
            <a:avLst/>
          </a:prstGeom>
        </p:spPr>
      </p:pic>
      <p:pic>
        <p:nvPicPr>
          <p:cNvPr id="3" name="Picture 2"/>
          <p:cNvPicPr>
            <a:picLocks noChangeAspect="1"/>
          </p:cNvPicPr>
          <p:nvPr/>
        </p:nvPicPr>
        <p:blipFill>
          <a:blip r:embed="rId4"/>
          <a:stretch>
            <a:fillRect/>
          </a:stretch>
        </p:blipFill>
        <p:spPr>
          <a:xfrm>
            <a:off x="3421073" y="861272"/>
            <a:ext cx="5090601" cy="2566638"/>
          </a:xfrm>
          <a:prstGeom prst="rect">
            <a:avLst/>
          </a:prstGeom>
        </p:spPr>
      </p:pic>
    </p:spTree>
    <p:extLst>
      <p:ext uri="{BB962C8B-B14F-4D97-AF65-F5344CB8AC3E}">
        <p14:creationId xmlns:p14="http://schemas.microsoft.com/office/powerpoint/2010/main" val="320412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463735" y="173597"/>
            <a:ext cx="9284663" cy="1640239"/>
            <a:chOff x="1463735" y="173597"/>
            <a:chExt cx="9284663" cy="1640239"/>
          </a:xfrm>
        </p:grpSpPr>
        <p:sp>
          <p:nvSpPr>
            <p:cNvPr id="4" name="Google Shape;3217;p69"/>
            <p:cNvSpPr/>
            <p:nvPr/>
          </p:nvSpPr>
          <p:spPr>
            <a:xfrm rot="232485">
              <a:off x="1463735" y="173597"/>
              <a:ext cx="9284663" cy="1640239"/>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rgbClr val="E5F2B0"/>
            </a:solidFill>
            <a:ln>
              <a:noFill/>
            </a:ln>
          </p:spPr>
          <p:txBody>
            <a:bodyPr spcFirstLastPara="1" wrap="square" lIns="121900" tIns="121900" rIns="121900" bIns="121900" anchor="ctr" anchorCtr="0">
              <a:noAutofit/>
            </a:bodyPr>
            <a:lstStyle/>
            <a:p>
              <a:endParaRPr sz="2489"/>
            </a:p>
          </p:txBody>
        </p:sp>
        <p:sp>
          <p:nvSpPr>
            <p:cNvPr id="3" name="Rectangle 2"/>
            <p:cNvSpPr/>
            <p:nvPr/>
          </p:nvSpPr>
          <p:spPr>
            <a:xfrm>
              <a:off x="2330816" y="291306"/>
              <a:ext cx="7550498" cy="1323439"/>
            </a:xfrm>
            <a:prstGeom prst="rect">
              <a:avLst/>
            </a:prstGeom>
          </p:spPr>
          <p:txBody>
            <a:bodyPr wrap="square">
              <a:spAutoFit/>
            </a:bodyPr>
            <a:lstStyle/>
            <a:p>
              <a:pPr algn="ctr"/>
              <a:r>
                <a:rPr lang="vi-VN" sz="4000" b="1" dirty="0">
                  <a:solidFill>
                    <a:schemeClr val="accent1">
                      <a:lumMod val="75000"/>
                    </a:schemeClr>
                  </a:solidFill>
                </a:rPr>
                <a:t>Câu nào dưới đây nói về </a:t>
              </a:r>
            </a:p>
            <a:p>
              <a:pPr algn="ctr"/>
              <a:r>
                <a:rPr lang="en-US" sz="4000" b="1" dirty="0" err="1">
                  <a:solidFill>
                    <a:schemeClr val="accent1">
                      <a:lumMod val="75000"/>
                    </a:schemeClr>
                  </a:solidFill>
                </a:rPr>
                <a:t>màu</a:t>
              </a:r>
              <a:r>
                <a:rPr lang="en-US" sz="4000" b="1" dirty="0">
                  <a:solidFill>
                    <a:schemeClr val="accent1">
                      <a:lumMod val="75000"/>
                    </a:schemeClr>
                  </a:solidFill>
                </a:rPr>
                <a:t> </a:t>
              </a:r>
              <a:r>
                <a:rPr lang="en-US" sz="4000" b="1" dirty="0" err="1">
                  <a:solidFill>
                    <a:schemeClr val="accent1">
                      <a:lumMod val="75000"/>
                    </a:schemeClr>
                  </a:solidFill>
                </a:rPr>
                <a:t>sắc</a:t>
              </a:r>
              <a:r>
                <a:rPr lang="en-US" sz="4000" b="1" dirty="0">
                  <a:solidFill>
                    <a:schemeClr val="accent1">
                      <a:lumMod val="75000"/>
                    </a:schemeClr>
                  </a:solidFill>
                </a:rPr>
                <a:t> </a:t>
              </a:r>
              <a:r>
                <a:rPr lang="en-US" sz="4000" b="1" dirty="0" err="1">
                  <a:solidFill>
                    <a:schemeClr val="accent1">
                      <a:lumMod val="75000"/>
                    </a:schemeClr>
                  </a:solidFill>
                </a:rPr>
                <a:t>của</a:t>
              </a:r>
              <a:r>
                <a:rPr lang="en-US" sz="4000" b="1" dirty="0">
                  <a:solidFill>
                    <a:schemeClr val="accent1">
                      <a:lumMod val="75000"/>
                    </a:schemeClr>
                  </a:solidFill>
                </a:rPr>
                <a:t> </a:t>
              </a:r>
              <a:r>
                <a:rPr lang="en-US" sz="4000" b="1" dirty="0" err="1">
                  <a:solidFill>
                    <a:schemeClr val="accent1">
                      <a:lumMod val="75000"/>
                    </a:schemeClr>
                  </a:solidFill>
                </a:rPr>
                <a:t>bông</a:t>
              </a:r>
              <a:r>
                <a:rPr lang="en-US" sz="4000" b="1" dirty="0">
                  <a:solidFill>
                    <a:schemeClr val="accent1">
                      <a:lumMod val="75000"/>
                    </a:schemeClr>
                  </a:solidFill>
                </a:rPr>
                <a:t> </a:t>
              </a:r>
              <a:r>
                <a:rPr lang="en-US" sz="4000" b="1" dirty="0" err="1">
                  <a:solidFill>
                    <a:schemeClr val="accent1">
                      <a:lumMod val="75000"/>
                    </a:schemeClr>
                  </a:solidFill>
                </a:rPr>
                <a:t>hoa</a:t>
              </a:r>
              <a:r>
                <a:rPr lang="en-US" sz="4000" b="1" dirty="0">
                  <a:solidFill>
                    <a:schemeClr val="accent1">
                      <a:lumMod val="75000"/>
                    </a:schemeClr>
                  </a:solidFill>
                </a:rPr>
                <a:t> </a:t>
              </a:r>
              <a:r>
                <a:rPr lang="en-US" sz="4000" b="1" dirty="0" err="1">
                  <a:solidFill>
                    <a:schemeClr val="accent1">
                      <a:lumMod val="75000"/>
                    </a:schemeClr>
                  </a:solidFill>
                </a:rPr>
                <a:t>cúc</a:t>
              </a:r>
              <a:r>
                <a:rPr lang="en-US" sz="4000" b="1" dirty="0" smtClean="0">
                  <a:solidFill>
                    <a:schemeClr val="accent1">
                      <a:lumMod val="75000"/>
                    </a:schemeClr>
                  </a:solidFill>
                </a:rPr>
                <a:t>?</a:t>
              </a:r>
              <a:endParaRPr lang="en-US" sz="4000" b="1" dirty="0">
                <a:solidFill>
                  <a:schemeClr val="accent1">
                    <a:lumMod val="75000"/>
                  </a:schemeClr>
                </a:solidFill>
              </a:endParaRPr>
            </a:p>
          </p:txBody>
        </p:sp>
      </p:grpSp>
      <p:grpSp>
        <p:nvGrpSpPr>
          <p:cNvPr id="7" name="Group 6"/>
          <p:cNvGrpSpPr/>
          <p:nvPr/>
        </p:nvGrpSpPr>
        <p:grpSpPr>
          <a:xfrm>
            <a:off x="2928396" y="2186648"/>
            <a:ext cx="7674184" cy="866211"/>
            <a:chOff x="2928396" y="2186648"/>
            <a:chExt cx="7674184" cy="866211"/>
          </a:xfrm>
        </p:grpSpPr>
        <p:sp>
          <p:nvSpPr>
            <p:cNvPr id="5" name="Rectangle: Rounded Corners 43">
              <a:extLst>
                <a:ext uri="{FF2B5EF4-FFF2-40B4-BE49-F238E27FC236}">
                  <a16:creationId xmlns:a16="http://schemas.microsoft.com/office/drawing/2014/main" id="{9D645240-D005-4810-AC9C-C05A048A4394}"/>
                </a:ext>
              </a:extLst>
            </p:cNvPr>
            <p:cNvSpPr/>
            <p:nvPr/>
          </p:nvSpPr>
          <p:spPr>
            <a:xfrm>
              <a:off x="2928396" y="2186648"/>
              <a:ext cx="7384646" cy="866211"/>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solidFill>
              <a:srgbClr val="F5E1FF"/>
            </a:solidFill>
            <a:ln w="12700" cap="flat" cmpd="sng" algn="ctr">
              <a:solidFill>
                <a:srgbClr val="CC66FF"/>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smtClean="0">
                <a:ln>
                  <a:noFill/>
                </a:ln>
                <a:solidFill>
                  <a:prstClr val="white"/>
                </a:solidFill>
                <a:effectLst/>
                <a:uLnTx/>
                <a:uFillTx/>
                <a:latin typeface="等线"/>
              </a:endParaRPr>
            </a:p>
          </p:txBody>
        </p:sp>
        <p:sp>
          <p:nvSpPr>
            <p:cNvPr id="6" name="Rectangle 5"/>
            <p:cNvSpPr/>
            <p:nvPr/>
          </p:nvSpPr>
          <p:spPr>
            <a:xfrm>
              <a:off x="3052082" y="2258770"/>
              <a:ext cx="7550498" cy="696024"/>
            </a:xfrm>
            <a:prstGeom prst="rect">
              <a:avLst/>
            </a:prstGeom>
          </p:spPr>
          <p:txBody>
            <a:bodyPr wrap="square">
              <a:spAutoFit/>
            </a:bodyPr>
            <a:lstStyle/>
            <a:p>
              <a:pPr>
                <a:lnSpc>
                  <a:spcPct val="120000"/>
                </a:lnSpc>
              </a:pPr>
              <a:r>
                <a:rPr lang="en-US" sz="3600" dirty="0" err="1"/>
                <a:t>Bông</a:t>
              </a:r>
              <a:r>
                <a:rPr lang="en-US" sz="3600" dirty="0"/>
                <a:t> </a:t>
              </a:r>
              <a:r>
                <a:rPr lang="en-US" sz="3600" dirty="0" err="1"/>
                <a:t>hoa</a:t>
              </a:r>
              <a:r>
                <a:rPr lang="en-US" sz="3600" dirty="0"/>
                <a:t> </a:t>
              </a:r>
              <a:r>
                <a:rPr lang="en-US" sz="3600" dirty="0" err="1"/>
                <a:t>cúc</a:t>
              </a:r>
              <a:r>
                <a:rPr lang="en-US" sz="3600" dirty="0"/>
                <a:t> </a:t>
              </a:r>
              <a:r>
                <a:rPr lang="en-US" sz="3600" dirty="0" err="1"/>
                <a:t>vừa</a:t>
              </a:r>
              <a:r>
                <a:rPr lang="en-US" sz="3600" dirty="0"/>
                <a:t> </a:t>
              </a:r>
              <a:r>
                <a:rPr lang="en-US" sz="3600" dirty="0" err="1"/>
                <a:t>mới</a:t>
              </a:r>
              <a:r>
                <a:rPr lang="en-US" sz="3600" dirty="0"/>
                <a:t> </a:t>
              </a:r>
              <a:r>
                <a:rPr lang="en-US" sz="3600" dirty="0" err="1"/>
                <a:t>nở</a:t>
              </a:r>
              <a:r>
                <a:rPr lang="en-US" sz="3600" dirty="0" smtClean="0"/>
                <a:t>.</a:t>
              </a:r>
              <a:endParaRPr lang="en-US" sz="3600" dirty="0"/>
            </a:p>
          </p:txBody>
        </p:sp>
      </p:grpSp>
      <p:sp>
        <p:nvSpPr>
          <p:cNvPr id="9" name="Rectangle: Rounded Corners 43">
            <a:extLst>
              <a:ext uri="{FF2B5EF4-FFF2-40B4-BE49-F238E27FC236}">
                <a16:creationId xmlns:a16="http://schemas.microsoft.com/office/drawing/2014/main" id="{9D645240-D005-4810-AC9C-C05A048A4394}"/>
              </a:ext>
            </a:extLst>
          </p:cNvPr>
          <p:cNvSpPr/>
          <p:nvPr/>
        </p:nvSpPr>
        <p:spPr>
          <a:xfrm>
            <a:off x="2954984" y="3542245"/>
            <a:ext cx="7358058" cy="866211"/>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solidFill>
            <a:srgbClr val="DBF3F9"/>
          </a:solidFill>
          <a:ln w="12700" cap="flat" cmpd="sng" algn="ctr">
            <a:solidFill>
              <a:srgbClr val="00B0F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等线"/>
            </a:endParaRPr>
          </a:p>
        </p:txBody>
      </p:sp>
      <p:sp>
        <p:nvSpPr>
          <p:cNvPr id="10" name="Rectangle 9"/>
          <p:cNvSpPr/>
          <p:nvPr/>
        </p:nvSpPr>
        <p:spPr>
          <a:xfrm>
            <a:off x="3052082" y="3628493"/>
            <a:ext cx="6107967" cy="696024"/>
          </a:xfrm>
          <a:prstGeom prst="rect">
            <a:avLst/>
          </a:prstGeom>
        </p:spPr>
        <p:txBody>
          <a:bodyPr wrap="square">
            <a:spAutoFit/>
          </a:bodyPr>
          <a:lstStyle/>
          <a:p>
            <a:pPr>
              <a:lnSpc>
                <a:spcPct val="120000"/>
              </a:lnSpc>
            </a:pPr>
            <a:r>
              <a:rPr lang="vi-VN" sz="3600" dirty="0"/>
              <a:t>Bông hoa cúc vàng tươi</a:t>
            </a:r>
            <a:r>
              <a:rPr lang="vi-VN" sz="3600" dirty="0" smtClean="0"/>
              <a:t>.</a:t>
            </a:r>
            <a:endParaRPr lang="vi-VN" sz="3600" dirty="0"/>
          </a:p>
        </p:txBody>
      </p:sp>
      <p:grpSp>
        <p:nvGrpSpPr>
          <p:cNvPr id="11" name="Group 10"/>
          <p:cNvGrpSpPr/>
          <p:nvPr/>
        </p:nvGrpSpPr>
        <p:grpSpPr>
          <a:xfrm>
            <a:off x="2901807" y="4922132"/>
            <a:ext cx="7411236" cy="866211"/>
            <a:chOff x="2928395" y="2186648"/>
            <a:chExt cx="7411236" cy="866211"/>
          </a:xfrm>
        </p:grpSpPr>
        <p:sp>
          <p:nvSpPr>
            <p:cNvPr id="12" name="Rectangle: Rounded Corners 43">
              <a:extLst>
                <a:ext uri="{FF2B5EF4-FFF2-40B4-BE49-F238E27FC236}">
                  <a16:creationId xmlns:a16="http://schemas.microsoft.com/office/drawing/2014/main" id="{9D645240-D005-4810-AC9C-C05A048A4394}"/>
                </a:ext>
              </a:extLst>
            </p:cNvPr>
            <p:cNvSpPr/>
            <p:nvPr/>
          </p:nvSpPr>
          <p:spPr>
            <a:xfrm>
              <a:off x="2928395" y="2186648"/>
              <a:ext cx="7411235" cy="866211"/>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solidFill>
              <a:srgbClr val="FFFFCD"/>
            </a:solidFill>
            <a:ln w="12700" cap="flat" cmpd="sng" algn="ctr">
              <a:solidFill>
                <a:srgbClr val="FFC00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smtClean="0">
                <a:ln>
                  <a:noFill/>
                </a:ln>
                <a:solidFill>
                  <a:prstClr val="white"/>
                </a:solidFill>
                <a:effectLst/>
                <a:uLnTx/>
                <a:uFillTx/>
                <a:latin typeface="等线"/>
              </a:endParaRPr>
            </a:p>
          </p:txBody>
        </p:sp>
        <p:sp>
          <p:nvSpPr>
            <p:cNvPr id="13" name="Rectangle 12"/>
            <p:cNvSpPr/>
            <p:nvPr/>
          </p:nvSpPr>
          <p:spPr>
            <a:xfrm>
              <a:off x="3025494" y="2272896"/>
              <a:ext cx="7314137" cy="696024"/>
            </a:xfrm>
            <a:prstGeom prst="rect">
              <a:avLst/>
            </a:prstGeom>
          </p:spPr>
          <p:txBody>
            <a:bodyPr wrap="square">
              <a:spAutoFit/>
            </a:bodyPr>
            <a:lstStyle/>
            <a:p>
              <a:pPr>
                <a:lnSpc>
                  <a:spcPct val="120000"/>
                </a:lnSpc>
              </a:pPr>
              <a:r>
                <a:rPr lang="en-US" sz="3600" dirty="0" err="1"/>
                <a:t>Bông</a:t>
              </a:r>
              <a:r>
                <a:rPr lang="en-US" sz="3600" dirty="0"/>
                <a:t> </a:t>
              </a:r>
              <a:r>
                <a:rPr lang="en-US" sz="3600" dirty="0" err="1"/>
                <a:t>hoa</a:t>
              </a:r>
              <a:r>
                <a:rPr lang="en-US" sz="3600" dirty="0"/>
                <a:t> </a:t>
              </a:r>
              <a:r>
                <a:rPr lang="en-US" sz="3600" dirty="0" err="1"/>
                <a:t>cúc</a:t>
              </a:r>
              <a:r>
                <a:rPr lang="en-US" sz="3600" dirty="0"/>
                <a:t> </a:t>
              </a:r>
              <a:r>
                <a:rPr lang="en-US" sz="3600" dirty="0" err="1"/>
                <a:t>có</a:t>
              </a:r>
              <a:r>
                <a:rPr lang="en-US" sz="3600" dirty="0"/>
                <a:t> </a:t>
              </a:r>
              <a:r>
                <a:rPr lang="en-US" sz="3600" dirty="0" err="1"/>
                <a:t>nhiều</a:t>
              </a:r>
              <a:r>
                <a:rPr lang="en-US" sz="3600" dirty="0"/>
                <a:t> </a:t>
              </a:r>
              <a:r>
                <a:rPr lang="en-US" sz="3600" dirty="0" err="1"/>
                <a:t>cánh</a:t>
              </a:r>
              <a:r>
                <a:rPr lang="en-US" sz="3600" dirty="0" smtClean="0"/>
                <a:t>.</a:t>
              </a:r>
              <a:endParaRPr lang="en-US" sz="3600" dirty="0"/>
            </a:p>
          </p:txBody>
        </p:sp>
      </p:grpSp>
      <p:pic>
        <p:nvPicPr>
          <p:cNvPr id="6148" name="Picture 4" descr="Hướng Dẫn Trồng Cây Hoa Cúc Trong Chậu"/>
          <p:cNvPicPr>
            <a:picLocks noChangeAspect="1" noChangeArrowheads="1"/>
          </p:cNvPicPr>
          <p:nvPr/>
        </p:nvPicPr>
        <p:blipFill>
          <a:blip r:embed="rId4">
            <a:clrChange>
              <a:clrFrom>
                <a:srgbClr val="E1E1E3"/>
              </a:clrFrom>
              <a:clrTo>
                <a:srgbClr val="E1E1E3">
                  <a:alpha val="0"/>
                </a:srgbClr>
              </a:clrTo>
            </a:clrChange>
            <a:extLst>
              <a:ext uri="{BEBA8EAE-BF5A-486C-A8C5-ECC9F3942E4B}">
                <a14:imgProps xmlns:a14="http://schemas.microsoft.com/office/drawing/2010/main">
                  <a14:imgLayer r:embed="rId5">
                    <a14:imgEffect>
                      <a14:backgroundRemoval t="0" b="98980" l="0" r="100000"/>
                    </a14:imgEffect>
                  </a14:imgLayer>
                </a14:imgProps>
              </a:ext>
              <a:ext uri="{28A0092B-C50C-407E-A947-70E740481C1C}">
                <a14:useLocalDpi xmlns:a14="http://schemas.microsoft.com/office/drawing/2010/main" val="0"/>
              </a:ext>
            </a:extLst>
          </a:blip>
          <a:srcRect/>
          <a:stretch>
            <a:fillRect/>
          </a:stretch>
        </p:blipFill>
        <p:spPr bwMode="auto">
          <a:xfrm>
            <a:off x="0" y="4247116"/>
            <a:ext cx="2529516" cy="26025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11053" t="33081" r="48481" b="39578"/>
          <a:stretch/>
        </p:blipFill>
        <p:spPr>
          <a:xfrm>
            <a:off x="9763563" y="3441970"/>
            <a:ext cx="1293154" cy="943653"/>
          </a:xfrm>
          <a:prstGeom prst="rect">
            <a:avLst/>
          </a:prstGeom>
        </p:spPr>
      </p:pic>
      <p:pic>
        <p:nvPicPr>
          <p:cNvPr id="16"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68072" y="-855039"/>
            <a:ext cx="487363" cy="487363"/>
          </a:xfrm>
          <a:prstGeom prst="rect">
            <a:avLst/>
          </a:prstGeom>
        </p:spPr>
      </p:pic>
    </p:spTree>
    <p:extLst>
      <p:ext uri="{BB962C8B-B14F-4D97-AF65-F5344CB8AC3E}">
        <p14:creationId xmlns:p14="http://schemas.microsoft.com/office/powerpoint/2010/main" val="1305869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4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15"/>
                                        </p:tgtEl>
                                      </p:cBhvr>
                                    </p:animEffect>
                                    <p:animScale>
                                      <p:cBhvr>
                                        <p:cTn id="38" dur="250" autoRev="1" fill="hold"/>
                                        <p:tgtEl>
                                          <p:spTgt spid="15"/>
                                        </p:tgtEl>
                                      </p:cBhvr>
                                      <p:by x="105000" y="105000"/>
                                    </p:animScale>
                                  </p:childTnLst>
                                </p:cTn>
                              </p:par>
                              <p:par>
                                <p:cTn id="39" presetID="1" presetClass="mediacall" presetSubtype="0" fill="hold" nodeType="withEffect">
                                  <p:stCondLst>
                                    <p:cond delay="0"/>
                                  </p:stCondLst>
                                  <p:childTnLst>
                                    <p:cmd type="call" cmd="playFrom(0.0)">
                                      <p:cBhvr>
                                        <p:cTn id="40" dur="457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6"/>
                </p:tgtEl>
              </p:cMediaNode>
            </p:audio>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39" name="Rectangle 38"/>
          <p:cNvSpPr/>
          <p:nvPr/>
        </p:nvSpPr>
        <p:spPr>
          <a:xfrm>
            <a:off x="1402559" y="407857"/>
            <a:ext cx="10373373" cy="1446550"/>
          </a:xfrm>
          <a:prstGeom prst="rect">
            <a:avLst/>
          </a:prstGeom>
        </p:spPr>
        <p:txBody>
          <a:bodyPr wrap="square">
            <a:spAutoFit/>
          </a:bodyPr>
          <a:lstStyle/>
          <a:p>
            <a:pPr algn="ctr"/>
            <a:r>
              <a:rPr lang="pt-BR" sz="4400" b="1" dirty="0">
                <a:solidFill>
                  <a:srgbClr val="EF0000"/>
                </a:solidFill>
                <a:latin typeface="+mn-lt"/>
              </a:rPr>
              <a:t>Nói 1 – 2 câu về</a:t>
            </a:r>
          </a:p>
          <a:p>
            <a:pPr algn="ctr"/>
            <a:r>
              <a:rPr lang="en-US" sz="4400" b="1" dirty="0">
                <a:solidFill>
                  <a:srgbClr val="EF0000"/>
                </a:solidFill>
                <a:latin typeface="+mn-lt"/>
              </a:rPr>
              <a:t> </a:t>
            </a:r>
            <a:r>
              <a:rPr lang="en-US" sz="4400" b="1" dirty="0" err="1">
                <a:solidFill>
                  <a:srgbClr val="EF0000"/>
                </a:solidFill>
                <a:latin typeface="+mn-lt"/>
              </a:rPr>
              <a:t>màu</a:t>
            </a:r>
            <a:r>
              <a:rPr lang="en-US" sz="4400" b="1" dirty="0">
                <a:solidFill>
                  <a:srgbClr val="EF0000"/>
                </a:solidFill>
                <a:latin typeface="+mn-lt"/>
              </a:rPr>
              <a:t> </a:t>
            </a:r>
            <a:r>
              <a:rPr lang="en-US" sz="4400" b="1" dirty="0" err="1">
                <a:solidFill>
                  <a:srgbClr val="EF0000"/>
                </a:solidFill>
                <a:latin typeface="+mn-lt"/>
              </a:rPr>
              <a:t>sắc</a:t>
            </a:r>
            <a:r>
              <a:rPr lang="en-US" sz="4400" b="1" dirty="0">
                <a:solidFill>
                  <a:srgbClr val="EF0000"/>
                </a:solidFill>
                <a:latin typeface="+mn-lt"/>
              </a:rPr>
              <a:t> </a:t>
            </a:r>
            <a:r>
              <a:rPr lang="en-US" sz="4400" b="1" dirty="0" err="1">
                <a:solidFill>
                  <a:srgbClr val="EF0000"/>
                </a:solidFill>
                <a:latin typeface="+mn-lt"/>
              </a:rPr>
              <a:t>của</a:t>
            </a:r>
            <a:r>
              <a:rPr lang="en-US" sz="4400" b="1" dirty="0">
                <a:solidFill>
                  <a:srgbClr val="EF0000"/>
                </a:solidFill>
                <a:latin typeface="+mn-lt"/>
              </a:rPr>
              <a:t> </a:t>
            </a:r>
            <a:r>
              <a:rPr lang="en-US" sz="4400" b="1" dirty="0" err="1">
                <a:solidFill>
                  <a:srgbClr val="EF0000"/>
                </a:solidFill>
                <a:latin typeface="+mn-lt"/>
              </a:rPr>
              <a:t>một</a:t>
            </a:r>
            <a:r>
              <a:rPr lang="en-US" sz="4400" b="1" dirty="0">
                <a:solidFill>
                  <a:srgbClr val="EF0000"/>
                </a:solidFill>
                <a:latin typeface="+mn-lt"/>
              </a:rPr>
              <a:t> </a:t>
            </a:r>
            <a:r>
              <a:rPr lang="en-US" sz="4400" b="1" dirty="0" err="1">
                <a:solidFill>
                  <a:srgbClr val="EF0000"/>
                </a:solidFill>
                <a:latin typeface="+mn-lt"/>
              </a:rPr>
              <a:t>vật</a:t>
            </a:r>
            <a:r>
              <a:rPr lang="en-US" sz="4400" b="1" dirty="0">
                <a:solidFill>
                  <a:srgbClr val="EF0000"/>
                </a:solidFill>
                <a:latin typeface="+mn-lt"/>
              </a:rPr>
              <a:t>.</a:t>
            </a:r>
            <a:endParaRPr lang="en-US" sz="4000" b="1" dirty="0">
              <a:solidFill>
                <a:srgbClr val="EF0000"/>
              </a:solidFill>
              <a:latin typeface="+mn-lt"/>
            </a:endParaRPr>
          </a:p>
        </p:txBody>
      </p:sp>
      <p:pic>
        <p:nvPicPr>
          <p:cNvPr id="40" name="Picture 39"/>
          <p:cNvPicPr>
            <a:picLocks noChangeAspect="1"/>
          </p:cNvPicPr>
          <p:nvPr/>
        </p:nvPicPr>
        <p:blipFill rotWithShape="1">
          <a:blip r:embed="rId3"/>
          <a:srcRect l="84124" t="25064" r="4313" b="8289"/>
          <a:stretch/>
        </p:blipFill>
        <p:spPr>
          <a:xfrm rot="5400000">
            <a:off x="9641570" y="2112043"/>
            <a:ext cx="763822" cy="2476500"/>
          </a:xfrm>
          <a:prstGeom prst="rect">
            <a:avLst/>
          </a:prstGeom>
        </p:spPr>
      </p:pic>
      <p:grpSp>
        <p:nvGrpSpPr>
          <p:cNvPr id="41" name="Group 40"/>
          <p:cNvGrpSpPr/>
          <p:nvPr/>
        </p:nvGrpSpPr>
        <p:grpSpPr>
          <a:xfrm>
            <a:off x="756291" y="2896710"/>
            <a:ext cx="2542540" cy="763822"/>
            <a:chOff x="802785" y="4431042"/>
            <a:chExt cx="2542540" cy="763822"/>
          </a:xfrm>
        </p:grpSpPr>
        <p:pic>
          <p:nvPicPr>
            <p:cNvPr id="42" name="Picture 41"/>
            <p:cNvPicPr>
              <a:picLocks noChangeAspect="1"/>
            </p:cNvPicPr>
            <p:nvPr/>
          </p:nvPicPr>
          <p:blipFill rotWithShape="1">
            <a:blip r:embed="rId3"/>
            <a:srcRect l="49807" t="23012" r="38630" b="8564"/>
            <a:stretch/>
          </p:blipFill>
          <p:spPr>
            <a:xfrm rot="5400000">
              <a:off x="1692144" y="3541683"/>
              <a:ext cx="763822" cy="2542540"/>
            </a:xfrm>
            <a:prstGeom prst="rect">
              <a:avLst/>
            </a:prstGeom>
          </p:spPr>
        </p:pic>
        <p:sp>
          <p:nvSpPr>
            <p:cNvPr id="43" name="Oval 42"/>
            <p:cNvSpPr/>
            <p:nvPr/>
          </p:nvSpPr>
          <p:spPr>
            <a:xfrm>
              <a:off x="1171085" y="4556433"/>
              <a:ext cx="1148080" cy="542083"/>
            </a:xfrm>
            <a:prstGeom prst="ellipse">
              <a:avLst/>
            </a:prstGeom>
            <a:solidFill>
              <a:srgbClr val="037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348244" y="4515133"/>
              <a:ext cx="854721" cy="584775"/>
            </a:xfrm>
            <a:prstGeom prst="rect">
              <a:avLst/>
            </a:prstGeom>
          </p:spPr>
          <p:txBody>
            <a:bodyPr wrap="none">
              <a:spAutoFit/>
            </a:bodyPr>
            <a:lstStyle/>
            <a:p>
              <a:pPr algn="ctr"/>
              <a:r>
                <a:rPr lang="en-US" sz="1600" b="1" dirty="0" err="1" smtClean="0">
                  <a:solidFill>
                    <a:schemeClr val="bg1"/>
                  </a:solidFill>
                  <a:latin typeface="+mn-lt"/>
                </a:rPr>
                <a:t>xanh</a:t>
              </a:r>
              <a:r>
                <a:rPr lang="en-US" sz="1600" b="1" dirty="0" smtClean="0">
                  <a:solidFill>
                    <a:schemeClr val="bg1"/>
                  </a:solidFill>
                  <a:latin typeface="+mn-lt"/>
                </a:rPr>
                <a:t> </a:t>
              </a:r>
            </a:p>
            <a:p>
              <a:pPr algn="ctr"/>
              <a:r>
                <a:rPr lang="en-US" sz="1600" b="1" dirty="0" err="1" smtClean="0">
                  <a:solidFill>
                    <a:schemeClr val="bg1"/>
                  </a:solidFill>
                  <a:latin typeface="+mn-lt"/>
                </a:rPr>
                <a:t>dương</a:t>
              </a:r>
              <a:endParaRPr lang="en-US" sz="800" dirty="0">
                <a:solidFill>
                  <a:schemeClr val="bg1"/>
                </a:solidFill>
                <a:latin typeface="+mn-lt"/>
              </a:endParaRPr>
            </a:p>
          </p:txBody>
        </p:sp>
      </p:grpSp>
      <p:grpSp>
        <p:nvGrpSpPr>
          <p:cNvPr id="45" name="Group 44"/>
          <p:cNvGrpSpPr/>
          <p:nvPr/>
        </p:nvGrpSpPr>
        <p:grpSpPr>
          <a:xfrm>
            <a:off x="3451231" y="2854082"/>
            <a:ext cx="2476500" cy="763822"/>
            <a:chOff x="3497725" y="4388414"/>
            <a:chExt cx="2476500" cy="763822"/>
          </a:xfrm>
        </p:grpSpPr>
        <p:pic>
          <p:nvPicPr>
            <p:cNvPr id="46" name="Picture 45"/>
            <p:cNvPicPr>
              <a:picLocks noChangeAspect="1"/>
            </p:cNvPicPr>
            <p:nvPr/>
          </p:nvPicPr>
          <p:blipFill rotWithShape="1">
            <a:blip r:embed="rId3"/>
            <a:srcRect l="61342" t="24552" r="27095" b="8802"/>
            <a:stretch/>
          </p:blipFill>
          <p:spPr>
            <a:xfrm rot="5400000">
              <a:off x="4354064" y="3532075"/>
              <a:ext cx="763822" cy="2476500"/>
            </a:xfrm>
            <a:prstGeom prst="rect">
              <a:avLst/>
            </a:prstGeom>
          </p:spPr>
        </p:pic>
        <p:sp>
          <p:nvSpPr>
            <p:cNvPr id="47" name="Oval 46"/>
            <p:cNvSpPr/>
            <p:nvPr/>
          </p:nvSpPr>
          <p:spPr>
            <a:xfrm>
              <a:off x="3887837" y="4512874"/>
              <a:ext cx="1148080" cy="542083"/>
            </a:xfrm>
            <a:prstGeom prst="ellipse">
              <a:avLst/>
            </a:prstGeom>
            <a:solidFill>
              <a:srgbClr val="9E3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139513" y="4528737"/>
              <a:ext cx="644728" cy="461665"/>
            </a:xfrm>
            <a:prstGeom prst="rect">
              <a:avLst/>
            </a:prstGeom>
          </p:spPr>
          <p:txBody>
            <a:bodyPr wrap="none">
              <a:spAutoFit/>
            </a:bodyPr>
            <a:lstStyle/>
            <a:p>
              <a:pPr algn="ctr"/>
              <a:r>
                <a:rPr lang="en-US" sz="2400" b="1" dirty="0" err="1" smtClean="0">
                  <a:solidFill>
                    <a:schemeClr val="bg1"/>
                  </a:solidFill>
                  <a:latin typeface="+mn-lt"/>
                </a:rPr>
                <a:t>tím</a:t>
              </a:r>
              <a:endParaRPr lang="en-US" sz="1050" dirty="0">
                <a:solidFill>
                  <a:schemeClr val="bg1"/>
                </a:solidFill>
                <a:latin typeface="+mn-lt"/>
              </a:endParaRPr>
            </a:p>
          </p:txBody>
        </p:sp>
      </p:grpSp>
      <p:grpSp>
        <p:nvGrpSpPr>
          <p:cNvPr id="49" name="Group 48"/>
          <p:cNvGrpSpPr/>
          <p:nvPr/>
        </p:nvGrpSpPr>
        <p:grpSpPr>
          <a:xfrm>
            <a:off x="6118231" y="2911232"/>
            <a:ext cx="2476500" cy="763822"/>
            <a:chOff x="6164725" y="4445564"/>
            <a:chExt cx="2476500" cy="763822"/>
          </a:xfrm>
        </p:grpSpPr>
        <p:pic>
          <p:nvPicPr>
            <p:cNvPr id="50" name="Picture 49"/>
            <p:cNvPicPr>
              <a:picLocks noChangeAspect="1"/>
            </p:cNvPicPr>
            <p:nvPr/>
          </p:nvPicPr>
          <p:blipFill rotWithShape="1">
            <a:blip r:embed="rId3"/>
            <a:srcRect l="72877" t="25577" r="15560" b="7777"/>
            <a:stretch/>
          </p:blipFill>
          <p:spPr>
            <a:xfrm rot="5400000">
              <a:off x="7021064" y="3589225"/>
              <a:ext cx="763822" cy="2476500"/>
            </a:xfrm>
            <a:prstGeom prst="rect">
              <a:avLst/>
            </a:prstGeom>
          </p:spPr>
        </p:pic>
        <p:sp>
          <p:nvSpPr>
            <p:cNvPr id="51" name="Oval 50"/>
            <p:cNvSpPr/>
            <p:nvPr/>
          </p:nvSpPr>
          <p:spPr>
            <a:xfrm>
              <a:off x="6626611" y="4547522"/>
              <a:ext cx="1148080" cy="542083"/>
            </a:xfrm>
            <a:prstGeom prst="ellipse">
              <a:avLst/>
            </a:prstGeom>
            <a:solidFill>
              <a:srgbClr val="292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835006" y="4571946"/>
              <a:ext cx="731290" cy="461665"/>
            </a:xfrm>
            <a:prstGeom prst="rect">
              <a:avLst/>
            </a:prstGeom>
          </p:spPr>
          <p:txBody>
            <a:bodyPr wrap="none">
              <a:spAutoFit/>
            </a:bodyPr>
            <a:lstStyle/>
            <a:p>
              <a:pPr algn="ctr"/>
              <a:r>
                <a:rPr lang="en-US" sz="2400" b="1" dirty="0" err="1" smtClean="0">
                  <a:solidFill>
                    <a:schemeClr val="bg1"/>
                  </a:solidFill>
                  <a:latin typeface="+mn-lt"/>
                </a:rPr>
                <a:t>đen</a:t>
              </a:r>
              <a:endParaRPr lang="en-US" sz="1050" dirty="0">
                <a:solidFill>
                  <a:schemeClr val="bg1"/>
                </a:solidFill>
                <a:latin typeface="+mn-lt"/>
              </a:endParaRPr>
            </a:p>
          </p:txBody>
        </p:sp>
      </p:grpSp>
      <p:sp>
        <p:nvSpPr>
          <p:cNvPr id="53" name="Oval 52"/>
          <p:cNvSpPr/>
          <p:nvPr/>
        </p:nvSpPr>
        <p:spPr>
          <a:xfrm>
            <a:off x="9175266" y="3075613"/>
            <a:ext cx="1148080" cy="542083"/>
          </a:xfrm>
          <a:prstGeom prst="ellipse">
            <a:avLst/>
          </a:prstGeom>
          <a:solidFill>
            <a:srgbClr val="FF6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281871" y="3100037"/>
            <a:ext cx="934871" cy="461665"/>
          </a:xfrm>
          <a:prstGeom prst="rect">
            <a:avLst/>
          </a:prstGeom>
        </p:spPr>
        <p:txBody>
          <a:bodyPr wrap="none">
            <a:spAutoFit/>
          </a:bodyPr>
          <a:lstStyle/>
          <a:p>
            <a:pPr algn="ctr"/>
            <a:r>
              <a:rPr lang="en-US" sz="2400" b="1" dirty="0" err="1">
                <a:solidFill>
                  <a:schemeClr val="bg1"/>
                </a:solidFill>
                <a:latin typeface="+mn-lt"/>
              </a:rPr>
              <a:t>h</a:t>
            </a:r>
            <a:r>
              <a:rPr lang="en-US" sz="2400" b="1" dirty="0" err="1" smtClean="0">
                <a:solidFill>
                  <a:schemeClr val="bg1"/>
                </a:solidFill>
                <a:latin typeface="+mn-lt"/>
              </a:rPr>
              <a:t>ồng</a:t>
            </a:r>
            <a:endParaRPr lang="en-US" sz="1050" dirty="0">
              <a:solidFill>
                <a:schemeClr val="bg1"/>
              </a:solidFill>
              <a:latin typeface="+mn-lt"/>
            </a:endParaRPr>
          </a:p>
        </p:txBody>
      </p:sp>
      <p:grpSp>
        <p:nvGrpSpPr>
          <p:cNvPr id="55" name="Group 54"/>
          <p:cNvGrpSpPr/>
          <p:nvPr/>
        </p:nvGrpSpPr>
        <p:grpSpPr>
          <a:xfrm>
            <a:off x="982206" y="3854996"/>
            <a:ext cx="2590800" cy="763822"/>
            <a:chOff x="1028700" y="5389328"/>
            <a:chExt cx="2590800" cy="763822"/>
          </a:xfrm>
        </p:grpSpPr>
        <p:pic>
          <p:nvPicPr>
            <p:cNvPr id="56" name="Picture 55"/>
            <p:cNvPicPr>
              <a:picLocks noChangeAspect="1"/>
            </p:cNvPicPr>
            <p:nvPr/>
          </p:nvPicPr>
          <p:blipFill rotWithShape="1">
            <a:blip r:embed="rId3"/>
            <a:srcRect l="4531" t="22500" r="83906" b="7778"/>
            <a:stretch/>
          </p:blipFill>
          <p:spPr>
            <a:xfrm rot="5400000">
              <a:off x="1942189" y="4475839"/>
              <a:ext cx="763822" cy="2590800"/>
            </a:xfrm>
            <a:prstGeom prst="rect">
              <a:avLst/>
            </a:prstGeom>
          </p:spPr>
        </p:pic>
        <p:sp>
          <p:nvSpPr>
            <p:cNvPr id="57" name="Oval 56"/>
            <p:cNvSpPr/>
            <p:nvPr/>
          </p:nvSpPr>
          <p:spPr>
            <a:xfrm>
              <a:off x="1449053" y="5520612"/>
              <a:ext cx="1148080" cy="542083"/>
            </a:xfrm>
            <a:prstGeom prst="ellipse">
              <a:avLst/>
            </a:prstGeom>
            <a:solidFill>
              <a:srgbClr val="DE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722887" y="5545036"/>
              <a:ext cx="559770" cy="461665"/>
            </a:xfrm>
            <a:prstGeom prst="rect">
              <a:avLst/>
            </a:prstGeom>
          </p:spPr>
          <p:txBody>
            <a:bodyPr wrap="none">
              <a:spAutoFit/>
            </a:bodyPr>
            <a:lstStyle/>
            <a:p>
              <a:pPr algn="ctr"/>
              <a:r>
                <a:rPr lang="en-US" sz="2400" b="1" dirty="0" err="1" smtClean="0">
                  <a:solidFill>
                    <a:schemeClr val="bg1"/>
                  </a:solidFill>
                  <a:latin typeface="+mn-lt"/>
                </a:rPr>
                <a:t>đỏ</a:t>
              </a:r>
              <a:endParaRPr lang="en-US" sz="1050" dirty="0">
                <a:solidFill>
                  <a:schemeClr val="bg1"/>
                </a:solidFill>
                <a:latin typeface="+mn-lt"/>
              </a:endParaRPr>
            </a:p>
          </p:txBody>
        </p:sp>
      </p:grpSp>
      <p:grpSp>
        <p:nvGrpSpPr>
          <p:cNvPr id="59" name="Group 58"/>
          <p:cNvGrpSpPr/>
          <p:nvPr/>
        </p:nvGrpSpPr>
        <p:grpSpPr>
          <a:xfrm>
            <a:off x="3611106" y="3854996"/>
            <a:ext cx="2552700" cy="763822"/>
            <a:chOff x="3657600" y="5389328"/>
            <a:chExt cx="2552700" cy="763822"/>
          </a:xfrm>
        </p:grpSpPr>
        <p:pic>
          <p:nvPicPr>
            <p:cNvPr id="60" name="Picture 59"/>
            <p:cNvPicPr>
              <a:picLocks noChangeAspect="1"/>
            </p:cNvPicPr>
            <p:nvPr/>
          </p:nvPicPr>
          <p:blipFill rotWithShape="1">
            <a:blip r:embed="rId3"/>
            <a:srcRect l="15778" t="23013" r="72659" b="8291"/>
            <a:stretch/>
          </p:blipFill>
          <p:spPr>
            <a:xfrm rot="5400000">
              <a:off x="4552039" y="4494889"/>
              <a:ext cx="763822" cy="2552700"/>
            </a:xfrm>
            <a:prstGeom prst="rect">
              <a:avLst/>
            </a:prstGeom>
          </p:spPr>
        </p:pic>
        <p:sp>
          <p:nvSpPr>
            <p:cNvPr id="61" name="Oval 60"/>
            <p:cNvSpPr/>
            <p:nvPr/>
          </p:nvSpPr>
          <p:spPr>
            <a:xfrm>
              <a:off x="4067827" y="5520612"/>
              <a:ext cx="1148080" cy="542083"/>
            </a:xfrm>
            <a:prstGeom prst="ellipse">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220636" y="5545036"/>
              <a:ext cx="801822" cy="461665"/>
            </a:xfrm>
            <a:prstGeom prst="rect">
              <a:avLst/>
            </a:prstGeom>
            <a:noFill/>
          </p:spPr>
          <p:txBody>
            <a:bodyPr wrap="none">
              <a:spAutoFit/>
            </a:bodyPr>
            <a:lstStyle/>
            <a:p>
              <a:pPr algn="ctr"/>
              <a:r>
                <a:rPr lang="en-US" sz="2400" b="1" dirty="0" smtClean="0">
                  <a:solidFill>
                    <a:schemeClr val="bg1"/>
                  </a:solidFill>
                  <a:latin typeface="+mn-lt"/>
                </a:rPr>
                <a:t>cam</a:t>
              </a:r>
              <a:endParaRPr lang="en-US" sz="1050" dirty="0">
                <a:solidFill>
                  <a:schemeClr val="bg1"/>
                </a:solidFill>
                <a:latin typeface="+mn-lt"/>
              </a:endParaRPr>
            </a:p>
          </p:txBody>
        </p:sp>
      </p:grpSp>
      <p:grpSp>
        <p:nvGrpSpPr>
          <p:cNvPr id="63" name="Group 62"/>
          <p:cNvGrpSpPr/>
          <p:nvPr/>
        </p:nvGrpSpPr>
        <p:grpSpPr>
          <a:xfrm>
            <a:off x="6326511" y="3854996"/>
            <a:ext cx="2552700" cy="763822"/>
            <a:chOff x="6248400" y="5389328"/>
            <a:chExt cx="2552700" cy="763822"/>
          </a:xfrm>
        </p:grpSpPr>
        <p:pic>
          <p:nvPicPr>
            <p:cNvPr id="64" name="Picture 63"/>
            <p:cNvPicPr>
              <a:picLocks noChangeAspect="1"/>
            </p:cNvPicPr>
            <p:nvPr/>
          </p:nvPicPr>
          <p:blipFill rotWithShape="1">
            <a:blip r:embed="rId3"/>
            <a:srcRect l="27025" t="23013" r="61412" b="8291"/>
            <a:stretch/>
          </p:blipFill>
          <p:spPr>
            <a:xfrm rot="5400000">
              <a:off x="7142839" y="4494889"/>
              <a:ext cx="763822" cy="2552700"/>
            </a:xfrm>
            <a:prstGeom prst="rect">
              <a:avLst/>
            </a:prstGeom>
          </p:spPr>
        </p:pic>
        <p:sp>
          <p:nvSpPr>
            <p:cNvPr id="65" name="Oval 64"/>
            <p:cNvSpPr/>
            <p:nvPr/>
          </p:nvSpPr>
          <p:spPr>
            <a:xfrm>
              <a:off x="6658627" y="5545036"/>
              <a:ext cx="1148080" cy="542083"/>
            </a:xfrm>
            <a:prstGeom prst="ellipse">
              <a:avLst/>
            </a:prstGeom>
            <a:solidFill>
              <a:srgbClr val="FFF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0942" y="5569460"/>
              <a:ext cx="902812" cy="461665"/>
            </a:xfrm>
            <a:prstGeom prst="rect">
              <a:avLst/>
            </a:prstGeom>
            <a:noFill/>
          </p:spPr>
          <p:txBody>
            <a:bodyPr wrap="none">
              <a:spAutoFit/>
            </a:bodyPr>
            <a:lstStyle/>
            <a:p>
              <a:pPr algn="ctr"/>
              <a:r>
                <a:rPr lang="en-US" sz="2400" b="1" dirty="0" err="1" smtClean="0">
                  <a:solidFill>
                    <a:schemeClr val="tx1"/>
                  </a:solidFill>
                  <a:latin typeface="+mn-lt"/>
                </a:rPr>
                <a:t>vàng</a:t>
              </a:r>
              <a:endParaRPr lang="en-US" sz="1050" dirty="0">
                <a:solidFill>
                  <a:schemeClr val="tx1"/>
                </a:solidFill>
                <a:latin typeface="+mn-lt"/>
              </a:endParaRPr>
            </a:p>
          </p:txBody>
        </p:sp>
      </p:grpSp>
      <p:grpSp>
        <p:nvGrpSpPr>
          <p:cNvPr id="67" name="Group 66"/>
          <p:cNvGrpSpPr/>
          <p:nvPr/>
        </p:nvGrpSpPr>
        <p:grpSpPr>
          <a:xfrm>
            <a:off x="9041916" y="3839435"/>
            <a:ext cx="2562860" cy="763822"/>
            <a:chOff x="8829040" y="5389328"/>
            <a:chExt cx="2562860" cy="763822"/>
          </a:xfrm>
        </p:grpSpPr>
        <p:pic>
          <p:nvPicPr>
            <p:cNvPr id="68" name="Picture 67"/>
            <p:cNvPicPr>
              <a:picLocks noChangeAspect="1"/>
            </p:cNvPicPr>
            <p:nvPr/>
          </p:nvPicPr>
          <p:blipFill rotWithShape="1">
            <a:blip r:embed="rId3">
              <a:clrChange>
                <a:clrFrom>
                  <a:srgbClr val="FFFFFF"/>
                </a:clrFrom>
                <a:clrTo>
                  <a:srgbClr val="FFFFFF">
                    <a:alpha val="0"/>
                  </a:srgbClr>
                </a:clrTo>
              </a:clrChange>
            </a:blip>
            <a:srcRect l="38560" t="23013" r="49877" b="8017"/>
            <a:stretch/>
          </p:blipFill>
          <p:spPr>
            <a:xfrm rot="5400000">
              <a:off x="9728559" y="4489809"/>
              <a:ext cx="763822" cy="2562860"/>
            </a:xfrm>
            <a:prstGeom prst="rect">
              <a:avLst/>
            </a:prstGeom>
          </p:spPr>
        </p:pic>
        <p:sp>
          <p:nvSpPr>
            <p:cNvPr id="69" name="Oval 68"/>
            <p:cNvSpPr/>
            <p:nvPr/>
          </p:nvSpPr>
          <p:spPr>
            <a:xfrm>
              <a:off x="9236866" y="5499202"/>
              <a:ext cx="1148080" cy="542083"/>
            </a:xfrm>
            <a:prstGeom prst="ellipse">
              <a:avLst/>
            </a:prstGeom>
            <a:solidFill>
              <a:srgbClr val="36B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226706" y="5559300"/>
              <a:ext cx="1175787" cy="400110"/>
            </a:xfrm>
            <a:prstGeom prst="rect">
              <a:avLst/>
            </a:prstGeom>
            <a:noFill/>
          </p:spPr>
          <p:txBody>
            <a:bodyPr wrap="square">
              <a:spAutoFit/>
            </a:bodyPr>
            <a:lstStyle/>
            <a:p>
              <a:pPr algn="ctr"/>
              <a:r>
                <a:rPr lang="en-US" sz="2000" b="1" dirty="0" err="1" smtClean="0">
                  <a:solidFill>
                    <a:schemeClr val="tx1"/>
                  </a:solidFill>
                  <a:latin typeface="+mn-lt"/>
                </a:rPr>
                <a:t>xanh</a:t>
              </a:r>
              <a:r>
                <a:rPr lang="en-US" sz="2000" b="1" dirty="0">
                  <a:solidFill>
                    <a:schemeClr val="tx1"/>
                  </a:solidFill>
                  <a:latin typeface="+mn-lt"/>
                </a:rPr>
                <a:t> </a:t>
              </a:r>
              <a:r>
                <a:rPr lang="en-US" sz="2000" b="1" dirty="0" err="1" smtClean="0">
                  <a:solidFill>
                    <a:schemeClr val="tx1"/>
                  </a:solidFill>
                  <a:latin typeface="+mn-lt"/>
                </a:rPr>
                <a:t>lá</a:t>
              </a:r>
              <a:endParaRPr lang="en-US" sz="1000" dirty="0">
                <a:solidFill>
                  <a:schemeClr val="tx1"/>
                </a:solidFill>
                <a:latin typeface="+mn-lt"/>
              </a:endParaRP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747" y="5072946"/>
            <a:ext cx="2535162" cy="17850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B6344"/>
      </a:accent1>
      <a:accent2>
        <a:srgbClr val="FFB19E"/>
      </a:accent2>
      <a:accent3>
        <a:srgbClr val="F7D79F"/>
      </a:accent3>
      <a:accent4>
        <a:srgbClr val="C2A256"/>
      </a:accent4>
      <a:accent5>
        <a:srgbClr val="637357"/>
      </a:accent5>
      <a:accent6>
        <a:srgbClr val="FFDEDE"/>
      </a:accent6>
      <a:hlink>
        <a:srgbClr val="4C6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321</Words>
  <Application>Microsoft Office PowerPoint</Application>
  <PresentationFormat>Widescreen</PresentationFormat>
  <Paragraphs>72</Paragraphs>
  <Slides>17</Slides>
  <Notes>11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Times New Roman</vt:lpstr>
      <vt:lpstr>方正清刻本悦宋简体</vt:lpstr>
      <vt:lpstr>Calibri</vt:lpstr>
      <vt:lpstr>Barlow Semi Condensed</vt:lpstr>
      <vt:lpstr>Knewave</vt:lpstr>
      <vt:lpstr>Odibee Sans</vt:lpstr>
      <vt:lpstr>微软雅黑</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vt:lpstr>
      <vt:lpstr>PowerPoint Presentation</vt:lpstr>
      <vt:lpstr>PowerPoint Presentation</vt:lpstr>
      <vt:lpstr>PowerPoint Presentation</vt:lpstr>
      <vt:lpstr>PowerPoint Presentation</vt:lpstr>
      <vt:lpstr>ALTERNATIVE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47</cp:revision>
  <dcterms:modified xsi:type="dcterms:W3CDTF">2021-09-03T06:08:08Z</dcterms:modified>
</cp:coreProperties>
</file>